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sentshushiso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semenyezelwe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ngezindlela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n-US" sz="2000" b="1" dirty="0"/>
            <a:t>“</a:t>
          </a:r>
          <a:r>
            <a:rPr lang="en-US" sz="2000" b="1" dirty="0" err="1"/>
            <a:t>yisikhathi</a:t>
          </a:r>
          <a:r>
            <a:rPr lang="en-US" sz="2000" b="1" dirty="0"/>
            <a:t>, </a:t>
          </a:r>
          <a:r>
            <a:rPr lang="en-US" sz="2000" b="1" dirty="0" err="1"/>
            <a:t>nezikhathi</a:t>
          </a:r>
          <a:r>
            <a:rPr lang="en-US" sz="2000" b="1" dirty="0"/>
            <a:t> </a:t>
          </a:r>
          <a:r>
            <a:rPr lang="en-US" sz="2000" b="1" dirty="0" err="1"/>
            <a:t>nengxenye</a:t>
          </a:r>
          <a:r>
            <a:rPr lang="en-US" sz="2000" b="1" dirty="0"/>
            <a:t> </a:t>
          </a:r>
          <a:r>
            <a:rPr lang="en-US" sz="2000" b="1" dirty="0" err="1"/>
            <a:t>yesikhathi</a:t>
          </a:r>
          <a:r>
            <a:rPr lang="en-US" sz="2000" b="1" dirty="0"/>
            <a:t>” (Dan. 7:25; 12:7; </a:t>
          </a:r>
          <a:r>
            <a:rPr lang="en-US" sz="2000" b="1" dirty="0" err="1"/>
            <a:t>Isambulo</a:t>
          </a:r>
          <a:r>
            <a:rPr lang="en-US" sz="2000" b="1" dirty="0"/>
            <a:t>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pt-BR" sz="2000" b="1" dirty="0"/>
            <a:t>1,260 izinsuku (Isambulo 11:3; 12:6)</a:t>
          </a:r>
          <a:endParaRPr lang="es-ES" sz="2000" b="1" dirty="0"/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/>
            <a:t>izinyanga</a:t>
          </a:r>
          <a:r>
            <a:rPr lang="en-US" sz="2000" b="1" dirty="0"/>
            <a:t> (</a:t>
          </a:r>
          <a:r>
            <a:rPr lang="en-US" sz="2000" b="1" dirty="0" err="1"/>
            <a:t>Isambulo</a:t>
          </a:r>
          <a:r>
            <a:rPr lang="en-US" sz="2000" b="1" dirty="0"/>
            <a:t> 11:2; 13:5)</a:t>
          </a:r>
          <a:endParaRPr lang="es-ES" sz="2000" b="1" dirty="0"/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n-US" sz="1800" b="1" dirty="0" err="1"/>
            <a:t>unyaka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n-US" sz="1800" b="1" dirty="0" err="1"/>
            <a:t>iminyaka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n-US" sz="1800" b="1" dirty="0" err="1"/>
            <a:t>yonyaka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n-US" sz="1800" b="1" dirty="0" err="1"/>
            <a:t>zonyaka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n-US" sz="1600" b="1" dirty="0" err="1"/>
            <a:t>izinyanga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n-US" sz="1600" b="1" dirty="0" err="1"/>
            <a:t>izinyanga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n-US" sz="1600" b="1" dirty="0" err="1"/>
            <a:t>izinyanga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n-US" sz="1600" b="1" dirty="0" err="1"/>
            <a:t>izinyanga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Unyaka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Unyaka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Ibandla</a:t>
          </a:r>
          <a:r>
            <a:rPr lang="en-US" sz="1800" b="1" dirty="0"/>
            <a:t> </a:t>
          </a:r>
          <a:r>
            <a:rPr lang="en-US" sz="1800" b="1" dirty="0" err="1"/>
            <a:t>laseRoma</a:t>
          </a:r>
          <a:r>
            <a:rPr lang="en-US" sz="1800" b="1" dirty="0"/>
            <a:t> </a:t>
          </a:r>
          <a:r>
            <a:rPr lang="en-US" sz="1800" b="1" dirty="0" err="1"/>
            <a:t>lanikwa</a:t>
          </a:r>
          <a:r>
            <a:rPr lang="en-US" sz="1800" b="1" dirty="0"/>
            <a:t> </a:t>
          </a:r>
          <a:r>
            <a:rPr lang="en-US" sz="1800" b="1" dirty="0" err="1"/>
            <a:t>amandla</a:t>
          </a:r>
          <a:r>
            <a:rPr lang="en-US" sz="1800" b="1" dirty="0"/>
            <a:t> </a:t>
          </a:r>
          <a:r>
            <a:rPr lang="en-US" sz="1800" b="1" dirty="0" err="1"/>
            <a:t>ombuso</a:t>
          </a:r>
          <a:r>
            <a:rPr lang="en-US" sz="1800" b="1" dirty="0"/>
            <a:t> </a:t>
          </a:r>
          <a:r>
            <a:rPr lang="en-US" sz="1800" b="1" dirty="0" err="1"/>
            <a:t>lapho</a:t>
          </a:r>
          <a:r>
            <a:rPr lang="en-US" sz="1800" b="1" dirty="0"/>
            <a:t> </a:t>
          </a:r>
          <a:r>
            <a:rPr lang="en-US" sz="1800" b="1" dirty="0" err="1"/>
            <a:t>izizwe</a:t>
          </a:r>
          <a:r>
            <a:rPr lang="en-US" sz="1800" b="1" dirty="0"/>
            <a:t> </a:t>
          </a:r>
          <a:r>
            <a:rPr lang="en-US" sz="1800" b="1" dirty="0" err="1"/>
            <a:t>ezintathu</a:t>
          </a:r>
          <a:r>
            <a:rPr lang="en-US" sz="1800" b="1" dirty="0"/>
            <a:t> </a:t>
          </a:r>
          <a:r>
            <a:rPr lang="en-US" sz="1800" b="1" dirty="0" err="1"/>
            <a:t>ezamukela</a:t>
          </a:r>
          <a:r>
            <a:rPr lang="en-US" sz="1800" b="1" dirty="0"/>
            <a:t> </a:t>
          </a:r>
          <a:r>
            <a:rPr lang="en-US" sz="1800" b="1" dirty="0" err="1"/>
            <a:t>umbono</a:t>
          </a:r>
          <a:r>
            <a:rPr lang="en-US" sz="1800" b="1" dirty="0"/>
            <a:t> we-Arianism </a:t>
          </a:r>
          <a:r>
            <a:rPr lang="en-US" sz="1800" b="1" dirty="0" err="1"/>
            <a:t>zanqotshwa</a:t>
          </a:r>
          <a:r>
            <a:rPr lang="en-US" sz="1800" b="1" dirty="0"/>
            <a:t>: </a:t>
          </a:r>
          <a:r>
            <a:rPr lang="en-US" sz="1800" b="1" dirty="0" err="1"/>
            <a:t>amaHeruli</a:t>
          </a:r>
          <a:r>
            <a:rPr lang="en-US" sz="1800" b="1" dirty="0"/>
            <a:t>, </a:t>
          </a:r>
          <a:r>
            <a:rPr lang="en-US" sz="1800" b="1" dirty="0" err="1"/>
            <a:t>amaVandals</a:t>
          </a:r>
          <a:r>
            <a:rPr lang="en-US" sz="1800" b="1" dirty="0"/>
            <a:t> </a:t>
          </a:r>
          <a:r>
            <a:rPr lang="en-US" sz="1800" b="1" dirty="0" err="1"/>
            <a:t>nama</a:t>
          </a:r>
          <a:r>
            <a:rPr lang="en-US" sz="1800" b="1" dirty="0"/>
            <a:t> </a:t>
          </a:r>
          <a:r>
            <a:rPr lang="en-US" sz="1800" b="1" dirty="0" err="1"/>
            <a:t>Ostrogoths</a:t>
          </a:r>
          <a:r>
            <a:rPr lang="en-US" sz="1800" b="1" dirty="0"/>
            <a:t>.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Induna </a:t>
          </a:r>
          <a:r>
            <a:rPr lang="en-US" sz="1800" b="1" dirty="0" err="1"/>
            <a:t>yebutho</a:t>
          </a:r>
          <a:r>
            <a:rPr lang="en-US" sz="1800" b="1" dirty="0"/>
            <a:t> lase </a:t>
          </a:r>
          <a:r>
            <a:rPr lang="en-US" sz="1800" b="1" dirty="0" err="1"/>
            <a:t>Frence</a:t>
          </a:r>
          <a:r>
            <a:rPr lang="en-US" sz="1800" b="1" dirty="0"/>
            <a:t> </a:t>
          </a:r>
          <a:r>
            <a:rPr lang="en-US" sz="1800" b="1" dirty="0" err="1"/>
            <a:t>uBerthier</a:t>
          </a:r>
          <a:r>
            <a:rPr lang="en-US" sz="1800" b="1" dirty="0"/>
            <a:t>, </a:t>
          </a:r>
          <a:r>
            <a:rPr lang="en-US" sz="1800" b="1" dirty="0" err="1"/>
            <a:t>uyalelwe</a:t>
          </a:r>
          <a:r>
            <a:rPr lang="en-US" sz="1800" b="1" dirty="0"/>
            <a:t> </a:t>
          </a:r>
          <a:r>
            <a:rPr lang="en-US" sz="1800" b="1" dirty="0" err="1"/>
            <a:t>nguNapoleon</a:t>
          </a:r>
          <a:r>
            <a:rPr lang="en-US" sz="1800" b="1" dirty="0"/>
            <a:t>, </a:t>
          </a:r>
          <a:r>
            <a:rPr lang="en-US" sz="1800" b="1" dirty="0" err="1"/>
            <a:t>wathumba</a:t>
          </a:r>
          <a:r>
            <a:rPr lang="en-US" sz="1800" b="1" dirty="0"/>
            <a:t> </a:t>
          </a:r>
          <a:r>
            <a:rPr lang="en-US" sz="1800" b="1" dirty="0" err="1"/>
            <a:t>uPope</a:t>
          </a:r>
          <a:r>
            <a:rPr lang="en-US" sz="1800" b="1" dirty="0"/>
            <a:t>, </a:t>
          </a:r>
          <a:r>
            <a:rPr lang="en-US" sz="1800" b="1" dirty="0" err="1"/>
            <a:t>waqeda</a:t>
          </a:r>
          <a:r>
            <a:rPr lang="en-US" sz="1800" b="1" dirty="0"/>
            <a:t> </a:t>
          </a:r>
          <a:r>
            <a:rPr lang="en-US" sz="1800" b="1" dirty="0" err="1"/>
            <a:t>ukubusa</a:t>
          </a:r>
          <a:r>
            <a:rPr lang="en-US" sz="1800" b="1" dirty="0"/>
            <a:t> </a:t>
          </a:r>
          <a:r>
            <a:rPr lang="en-US" sz="1800" b="1" dirty="0" err="1"/>
            <a:t>kwebandla</a:t>
          </a:r>
          <a:r>
            <a:rPr lang="en-US" sz="1800" b="1" dirty="0"/>
            <a:t> </a:t>
          </a:r>
          <a:r>
            <a:rPr lang="en-US" sz="1800" b="1" dirty="0" err="1"/>
            <a:t>laseRoma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 custLinFactNeighborX="-91" custLinFactNeighborY="-16792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 custLinFactNeighborY="-16902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X="111711" custScaleY="68472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 err="1"/>
            <a:t>Babengabokuqala</a:t>
          </a:r>
          <a:r>
            <a:rPr lang="en-US" sz="1800" b="1" dirty="0"/>
            <a:t> </a:t>
          </a:r>
          <a:r>
            <a:rPr lang="en-US" sz="1800" b="1" dirty="0" err="1"/>
            <a:t>ababa</a:t>
          </a:r>
          <a:r>
            <a:rPr lang="en-US" sz="1800" b="1" dirty="0"/>
            <a:t> </a:t>
          </a:r>
          <a:r>
            <a:rPr lang="en-US" sz="1800" b="1" dirty="0" err="1"/>
            <a:t>neBhayibheli</a:t>
          </a:r>
          <a:r>
            <a:rPr lang="en-US" sz="1800" b="1" dirty="0"/>
            <a:t> </a:t>
          </a:r>
          <a:r>
            <a:rPr lang="en-US" sz="1800" b="1"/>
            <a:t>ngolwimi</a:t>
          </a:r>
          <a:r>
            <a:rPr lang="en-US" sz="1800" b="1" dirty="0"/>
            <a:t> </a:t>
          </a:r>
          <a:r>
            <a:rPr lang="en-US" sz="1800" b="1" dirty="0" err="1"/>
            <a:t>lwabo</a:t>
          </a:r>
          <a:r>
            <a:rPr lang="en-US" sz="1800" b="1" dirty="0"/>
            <a:t> (</a:t>
          </a:r>
          <a:r>
            <a:rPr lang="en-US" sz="1800" b="1" dirty="0" err="1"/>
            <a:t>kuze</a:t>
          </a:r>
          <a:r>
            <a:rPr lang="en-US" sz="1800" b="1" dirty="0"/>
            <a:t> </a:t>
          </a:r>
          <a:r>
            <a:rPr lang="en-US" sz="1800" b="1" dirty="0" err="1"/>
            <a:t>kube</a:t>
          </a:r>
          <a:r>
            <a:rPr lang="en-US" sz="1800" b="1" dirty="0"/>
            <a:t> </a:t>
          </a:r>
          <a:r>
            <a:rPr lang="en-US" sz="1800" b="1" dirty="0" err="1"/>
            <a:t>yileso</a:t>
          </a:r>
          <a:r>
            <a:rPr lang="en-US" sz="1800" b="1" dirty="0"/>
            <a:t> </a:t>
          </a:r>
          <a:r>
            <a:rPr lang="en-US" sz="1800" b="1" dirty="0" err="1"/>
            <a:t>sikhathi</a:t>
          </a:r>
          <a:r>
            <a:rPr lang="en-US" sz="1800" b="1" dirty="0"/>
            <a:t>, </a:t>
          </a:r>
          <a:r>
            <a:rPr lang="en-US" sz="1800" b="1" dirty="0" err="1"/>
            <a:t>lalingesi</a:t>
          </a:r>
          <a:r>
            <a:rPr lang="en-US" sz="1800" b="1" dirty="0"/>
            <a:t> Latin, </a:t>
          </a:r>
          <a:r>
            <a:rPr lang="en-US" sz="1800" b="1" dirty="0" err="1"/>
            <a:t>isi</a:t>
          </a:r>
          <a:r>
            <a:rPr lang="en-US" sz="1800" b="1" dirty="0"/>
            <a:t> Greek </a:t>
          </a:r>
          <a:r>
            <a:rPr lang="en-US" sz="1800" b="1" dirty="0" err="1"/>
            <a:t>noma</a:t>
          </a:r>
          <a:r>
            <a:rPr lang="en-US" sz="1800" b="1" dirty="0"/>
            <a:t> </a:t>
          </a:r>
          <a:r>
            <a:rPr lang="en-US" sz="1800" b="1" dirty="0" err="1"/>
            <a:t>isi</a:t>
          </a:r>
          <a:r>
            <a:rPr lang="en-US" sz="1800" b="1" dirty="0"/>
            <a:t> </a:t>
          </a:r>
          <a:r>
            <a:rPr lang="en-US" sz="1800" b="1" dirty="0" err="1"/>
            <a:t>Hebheru</a:t>
          </a:r>
          <a:r>
            <a:rPr lang="en-US" sz="1800" b="1" dirty="0"/>
            <a:t> </a:t>
          </a:r>
          <a:r>
            <a:rPr lang="en-US" sz="1800" b="1" dirty="0" err="1"/>
            <a:t>kuphela</a:t>
          </a:r>
          <a:r>
            <a:rPr lang="en-US" sz="1800" b="1" dirty="0"/>
            <a:t>).</a:t>
          </a:r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 err="1"/>
            <a:t>Njengoba</a:t>
          </a:r>
          <a:r>
            <a:rPr lang="en-US" sz="1800" b="1" dirty="0"/>
            <a:t> </a:t>
          </a:r>
          <a:r>
            <a:rPr lang="en-US" sz="1800" b="1" dirty="0" err="1"/>
            <a:t>laliyincwadi</a:t>
          </a:r>
          <a:r>
            <a:rPr lang="en-US" sz="1800" b="1" dirty="0"/>
            <a:t> </a:t>
          </a:r>
          <a:r>
            <a:rPr lang="en-US" sz="1800" b="1" dirty="0" err="1"/>
            <a:t>engavunyelwe</a:t>
          </a:r>
          <a:r>
            <a:rPr lang="en-US" sz="1800" b="1" dirty="0"/>
            <a:t>, </a:t>
          </a:r>
          <a:r>
            <a:rPr lang="en-US" sz="1800" b="1" dirty="0" err="1"/>
            <a:t>babelikopa</a:t>
          </a:r>
          <a:r>
            <a:rPr lang="en-US" sz="1800" b="1" dirty="0"/>
            <a:t> </a:t>
          </a:r>
          <a:r>
            <a:rPr lang="en-US" sz="1800" b="1" dirty="0" err="1"/>
            <a:t>emihumeni</a:t>
          </a:r>
          <a:r>
            <a:rPr lang="en-US" sz="1800" b="1" dirty="0"/>
            <a:t>, </a:t>
          </a:r>
          <a:r>
            <a:rPr lang="en-US" sz="1800" b="1" dirty="0" err="1"/>
            <a:t>becashela</a:t>
          </a:r>
          <a:r>
            <a:rPr lang="en-US" sz="1800" b="1" dirty="0"/>
            <a:t> </a:t>
          </a:r>
          <a:r>
            <a:rPr lang="en-US" sz="1800" b="1" dirty="0" err="1"/>
            <a:t>abalandeli</a:t>
          </a:r>
          <a:r>
            <a:rPr lang="en-US" sz="1800" b="1" dirty="0"/>
            <a:t> </a:t>
          </a:r>
          <a:r>
            <a:rPr lang="en-US" sz="1800" b="1" dirty="0" err="1"/>
            <a:t>bakapapa</a:t>
          </a:r>
          <a:r>
            <a:rPr lang="en-US" sz="1800" b="1" dirty="0"/>
            <a:t> </a:t>
          </a:r>
          <a:r>
            <a:rPr lang="en-US" sz="1800" b="1" dirty="0" err="1"/>
            <a:t>ababebabopha</a:t>
          </a:r>
          <a:r>
            <a:rPr lang="en-US" sz="1800" b="1" dirty="0"/>
            <a:t>.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 err="1"/>
            <a:t>Babehlala</a:t>
          </a:r>
          <a:r>
            <a:rPr lang="en-US" sz="1800" b="1" dirty="0"/>
            <a:t> </a:t>
          </a:r>
          <a:r>
            <a:rPr lang="en-US" sz="1800" b="1" dirty="0" err="1"/>
            <a:t>bephethe</a:t>
          </a:r>
          <a:r>
            <a:rPr lang="en-US" sz="1800" b="1" dirty="0"/>
            <a:t> </a:t>
          </a:r>
          <a:r>
            <a:rPr lang="en-US" sz="1800" b="1" dirty="0" err="1"/>
            <a:t>izinxenye</a:t>
          </a:r>
          <a:r>
            <a:rPr lang="en-US" sz="1800" b="1" dirty="0"/>
            <a:t> </a:t>
          </a:r>
          <a:r>
            <a:rPr lang="en-US" sz="1800" b="1" dirty="0" err="1"/>
            <a:t>seBhayibheli</a:t>
          </a:r>
          <a:r>
            <a:rPr lang="en-US" sz="1800" b="1" dirty="0"/>
            <a:t>, </a:t>
          </a:r>
          <a:r>
            <a:rPr lang="en-US" sz="1800" b="1" dirty="0" err="1"/>
            <a:t>okuthi</a:t>
          </a:r>
          <a:r>
            <a:rPr lang="en-US" sz="1800" b="1" dirty="0"/>
            <a:t> </a:t>
          </a:r>
          <a:r>
            <a:rPr lang="en-US" sz="1800" b="1" dirty="0" err="1"/>
            <a:t>uma</a:t>
          </a:r>
          <a:r>
            <a:rPr lang="en-US" sz="1800" b="1" dirty="0"/>
            <a:t> </a:t>
          </a:r>
          <a:r>
            <a:rPr lang="en-US" sz="1800" b="1" dirty="0" err="1"/>
            <a:t>bethola</a:t>
          </a:r>
          <a:r>
            <a:rPr lang="en-US" sz="1800" b="1" dirty="0"/>
            <a:t> </a:t>
          </a:r>
          <a:r>
            <a:rPr lang="en-US" sz="1800" b="1" dirty="0" err="1"/>
            <a:t>ithuba</a:t>
          </a:r>
          <a:r>
            <a:rPr lang="en-US" sz="1800" b="1" dirty="0"/>
            <a:t>, </a:t>
          </a:r>
          <a:r>
            <a:rPr lang="en-US" sz="1800" b="1" dirty="0" err="1"/>
            <a:t>babelane</a:t>
          </a:r>
          <a:r>
            <a:rPr lang="en-US" sz="1800" b="1" dirty="0"/>
            <a:t> </a:t>
          </a:r>
          <a:r>
            <a:rPr lang="en-US" sz="1800" b="1" dirty="0" err="1"/>
            <a:t>ngazo</a:t>
          </a:r>
          <a:r>
            <a:rPr lang="en-US" sz="1800" b="1" dirty="0"/>
            <a:t> </a:t>
          </a:r>
          <a:r>
            <a:rPr lang="en-US" sz="1800" b="1" dirty="0" err="1"/>
            <a:t>nabanye</a:t>
          </a:r>
          <a:r>
            <a:rPr lang="en-US" sz="1800" b="1" dirty="0"/>
            <a:t>, </a:t>
          </a:r>
          <a:r>
            <a:rPr lang="en-US" sz="1800" b="1" dirty="0" err="1"/>
            <a:t>bebanika</a:t>
          </a:r>
          <a:r>
            <a:rPr lang="en-US" sz="1800" b="1" dirty="0"/>
            <a:t> </a:t>
          </a:r>
          <a:r>
            <a:rPr lang="en-US" sz="1800" b="1" dirty="0" err="1"/>
            <a:t>ithemba</a:t>
          </a:r>
          <a:r>
            <a:rPr lang="en-US" sz="1800" b="1" dirty="0"/>
            <a:t> </a:t>
          </a:r>
          <a:r>
            <a:rPr lang="en-US" sz="1800" b="1" dirty="0" err="1"/>
            <a:t>kanye</a:t>
          </a:r>
          <a:r>
            <a:rPr lang="en-US" sz="1800" b="1" dirty="0"/>
            <a:t> </a:t>
          </a:r>
          <a:r>
            <a:rPr lang="en-US" sz="1800" b="1" dirty="0" err="1"/>
            <a:t>nenkuthazo</a:t>
          </a:r>
          <a:r>
            <a:rPr lang="en-US" sz="1800" b="1" dirty="0"/>
            <a:t> </a:t>
          </a:r>
          <a:r>
            <a:rPr lang="en-US" sz="1800" b="1" dirty="0" err="1"/>
            <a:t>eNkosini</a:t>
          </a:r>
          <a:r>
            <a:rPr lang="en-US" sz="1800" b="1" dirty="0"/>
            <a:t>.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/>
            <a:t>Bagcina</a:t>
          </a:r>
          <a:r>
            <a:rPr lang="en-US" sz="1800" b="1" dirty="0"/>
            <a:t> </a:t>
          </a:r>
          <a:r>
            <a:rPr lang="en-US" sz="1800" b="1" dirty="0" err="1"/>
            <a:t>amaqiniso</a:t>
          </a:r>
          <a:r>
            <a:rPr lang="en-US" sz="1800" b="1" dirty="0"/>
            <a:t> </a:t>
          </a:r>
          <a:r>
            <a:rPr lang="en-US" sz="1800" b="1" dirty="0" err="1"/>
            <a:t>eBhayibheli</a:t>
          </a:r>
          <a:r>
            <a:rPr lang="en-US" sz="1800" b="1" dirty="0"/>
            <a:t> </a:t>
          </a:r>
          <a:r>
            <a:rPr lang="en-US" sz="1800" b="1" dirty="0" err="1"/>
            <a:t>ababewazi</a:t>
          </a:r>
          <a:r>
            <a:rPr lang="en-US" sz="1800" b="1" dirty="0"/>
            <a:t> </a:t>
          </a:r>
          <a:r>
            <a:rPr lang="en-US" sz="1800" b="1" dirty="0" err="1"/>
            <a:t>eminyakeni</a:t>
          </a:r>
          <a:r>
            <a:rPr lang="en-US" sz="1800" b="1" dirty="0"/>
            <a:t> </a:t>
          </a:r>
          <a:r>
            <a:rPr lang="en-US" sz="1800" b="1" dirty="0" err="1"/>
            <a:t>engamakhulu</a:t>
          </a:r>
          <a:r>
            <a:rPr lang="en-US" sz="1800" b="1" dirty="0"/>
            <a:t> </a:t>
          </a:r>
          <a:r>
            <a:rPr lang="en-US" sz="1800" b="1" dirty="0" err="1"/>
            <a:t>endlule</a:t>
          </a:r>
          <a:r>
            <a:rPr lang="en-US" sz="1800" b="1" dirty="0"/>
            <a:t>. </a:t>
          </a:r>
          <a:r>
            <a:rPr lang="en-US" sz="1800" b="1" dirty="0" err="1"/>
            <a:t>Babaziwa</a:t>
          </a:r>
          <a:r>
            <a:rPr lang="en-US" sz="1800" b="1" dirty="0"/>
            <a:t> </a:t>
          </a:r>
          <a:r>
            <a:rPr lang="en-US" sz="1800" b="1" dirty="0" err="1"/>
            <a:t>ngokwethembeka</a:t>
          </a:r>
          <a:r>
            <a:rPr lang="en-US" sz="1800" b="1" dirty="0"/>
            <a:t> </a:t>
          </a:r>
          <a:r>
            <a:rPr lang="en-US" sz="1800" b="1" dirty="0" err="1"/>
            <a:t>kanye</a:t>
          </a:r>
          <a:r>
            <a:rPr lang="en-US" sz="1800" b="1" dirty="0"/>
            <a:t> </a:t>
          </a:r>
          <a:r>
            <a:rPr lang="en-US" sz="1800" b="1" dirty="0" err="1"/>
            <a:t>nokuzinikela</a:t>
          </a:r>
          <a:r>
            <a:rPr lang="en-US" sz="1800" b="1" dirty="0"/>
            <a:t> </a:t>
          </a:r>
          <a:r>
            <a:rPr lang="en-US" sz="1800" b="1" dirty="0" err="1"/>
            <a:t>kwabo</a:t>
          </a:r>
          <a:r>
            <a:rPr lang="en-US" sz="1800" b="1" dirty="0"/>
            <a:t>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 err="1"/>
            <a:t>Imizi</a:t>
          </a:r>
          <a:r>
            <a:rPr lang="en-US" sz="1800" b="1" dirty="0"/>
            <a:t> </a:t>
          </a:r>
          <a:r>
            <a:rPr lang="en-US" sz="1800" b="1" dirty="0" err="1"/>
            <a:t>yonke</a:t>
          </a:r>
          <a:r>
            <a:rPr lang="en-US" sz="1800" b="1" dirty="0"/>
            <a:t> </a:t>
          </a:r>
          <a:r>
            <a:rPr lang="en-US" sz="1800" b="1" dirty="0" err="1"/>
            <a:t>yayiphenduka</a:t>
          </a:r>
          <a:r>
            <a:rPr lang="en-US" sz="1800" b="1" dirty="0"/>
            <a:t> </a:t>
          </a:r>
          <a:r>
            <a:rPr lang="en-US" sz="1800" b="1" dirty="0" err="1"/>
            <a:t>ngaseningizimu</a:t>
          </a:r>
          <a:r>
            <a:rPr lang="en-US" sz="1800" b="1" dirty="0"/>
            <a:t> ne France </a:t>
          </a:r>
          <a:r>
            <a:rPr lang="en-US" sz="1800" b="1" dirty="0" err="1"/>
            <a:t>kanye</a:t>
          </a:r>
          <a:r>
            <a:rPr lang="en-US" sz="1800" b="1" dirty="0"/>
            <a:t> </a:t>
          </a:r>
          <a:r>
            <a:rPr lang="en-US" sz="1800" b="1" dirty="0" err="1"/>
            <a:t>nasenyakatho</a:t>
          </a:r>
          <a:r>
            <a:rPr lang="en-US" sz="1800" b="1" dirty="0"/>
            <a:t> </a:t>
          </a:r>
          <a:r>
            <a:rPr lang="en-US" sz="1800" b="1" dirty="0" err="1"/>
            <a:t>yase</a:t>
          </a:r>
          <a:r>
            <a:rPr lang="en-US" sz="1800" b="1" dirty="0"/>
            <a:t> Italy, ne Piedmont.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 err="1"/>
            <a:t>Eminingi</a:t>
          </a:r>
          <a:r>
            <a:rPr lang="en-US" sz="1800" b="1" dirty="0"/>
            <a:t> </a:t>
          </a:r>
          <a:r>
            <a:rPr lang="en-US" sz="1800" b="1" dirty="0" err="1"/>
            <a:t>yaleyo</a:t>
          </a:r>
          <a:r>
            <a:rPr lang="en-US" sz="1800" b="1" dirty="0"/>
            <a:t> </a:t>
          </a:r>
          <a:r>
            <a:rPr lang="en-US" sz="1800" b="1" dirty="0" err="1"/>
            <a:t>mizi</a:t>
          </a:r>
          <a:r>
            <a:rPr lang="en-US" sz="1800" b="1" dirty="0"/>
            <a:t> </a:t>
          </a:r>
          <a:r>
            <a:rPr lang="en-US" sz="1800" b="1" dirty="0" err="1"/>
            <a:t>yabhidlizwa</a:t>
          </a:r>
          <a:r>
            <a:rPr lang="en-US" sz="1800" b="1" dirty="0"/>
            <a:t> </a:t>
          </a:r>
          <a:r>
            <a:rPr lang="en-US" sz="1800" b="1" dirty="0" err="1"/>
            <a:t>ngababusi</a:t>
          </a:r>
          <a:r>
            <a:rPr lang="en-US" sz="1800" b="1" dirty="0"/>
            <a:t> be Papacy, </a:t>
          </a:r>
          <a:r>
            <a:rPr lang="en-US" sz="1800" b="1" dirty="0" err="1"/>
            <a:t>abantu</a:t>
          </a:r>
          <a:r>
            <a:rPr lang="en-US" sz="1800" b="1" dirty="0"/>
            <a:t> </a:t>
          </a:r>
          <a:r>
            <a:rPr lang="en-US" sz="1800" b="1" dirty="0" err="1"/>
            <a:t>bawo</a:t>
          </a:r>
          <a:r>
            <a:rPr lang="en-US" sz="1800" b="1" dirty="0"/>
            <a:t> </a:t>
          </a:r>
          <a:r>
            <a:rPr lang="en-US" sz="1800" b="1" dirty="0" err="1"/>
            <a:t>babhujiswa</a:t>
          </a:r>
          <a:r>
            <a:rPr lang="en-US" sz="1800" b="1" dirty="0"/>
            <a:t>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Bakholwa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izithembiso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zikaKristu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Amandla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kaKristu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ayanele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ukubaqinisa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banqobe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izilingo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 err="1"/>
            <a:t>Bathokoza</a:t>
          </a:r>
          <a:r>
            <a:rPr lang="en-US" sz="2000" b="1" dirty="0"/>
            <a:t> </a:t>
          </a:r>
          <a:r>
            <a:rPr lang="en-US" sz="2000" b="1" dirty="0" err="1"/>
            <a:t>ngokuba</a:t>
          </a:r>
          <a:r>
            <a:rPr lang="en-US" sz="2000" b="1" dirty="0"/>
            <a:t> </a:t>
          </a:r>
          <a:r>
            <a:rPr lang="en-US" sz="2000" b="1" dirty="0" err="1"/>
            <a:t>nesabelo</a:t>
          </a:r>
          <a:r>
            <a:rPr lang="en-US" sz="2000" b="1" dirty="0"/>
            <a:t> </a:t>
          </a:r>
          <a:r>
            <a:rPr lang="en-US" sz="2000" b="1" dirty="0" err="1"/>
            <a:t>ezinhluphekweni</a:t>
          </a:r>
          <a:r>
            <a:rPr lang="en-US" sz="2000" b="1" dirty="0"/>
            <a:t> </a:t>
          </a:r>
          <a:r>
            <a:rPr lang="en-US" sz="2000" b="1" dirty="0" err="1"/>
            <a:t>zikaKristu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kwakungubufakazi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obunamandla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Babebheke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kwesikhathi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samanje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bebona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ikusasa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lenkazimulo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Babazi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kuyisitha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esinqotshiwe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Babambelela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zezwi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sentshushiso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semenyezelwe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ngezindlela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“</a:t>
          </a:r>
          <a:r>
            <a:rPr lang="en-US" sz="2000" b="1" kern="1200" dirty="0" err="1"/>
            <a:t>yisikhathi</a:t>
          </a:r>
          <a:r>
            <a:rPr lang="en-US" sz="2000" b="1" kern="1200" dirty="0"/>
            <a:t>, </a:t>
          </a:r>
          <a:r>
            <a:rPr lang="en-US" sz="2000" b="1" kern="1200" dirty="0" err="1"/>
            <a:t>nezikhathi</a:t>
          </a:r>
          <a:r>
            <a:rPr lang="en-US" sz="2000" b="1" kern="1200" dirty="0"/>
            <a:t> </a:t>
          </a:r>
          <a:r>
            <a:rPr lang="en-US" sz="2000" b="1" kern="1200" dirty="0" err="1"/>
            <a:t>nengxenye</a:t>
          </a:r>
          <a:r>
            <a:rPr lang="en-US" sz="2000" b="1" kern="1200" dirty="0"/>
            <a:t> </a:t>
          </a:r>
          <a:r>
            <a:rPr lang="en-US" sz="2000" b="1" kern="1200" dirty="0" err="1"/>
            <a:t>yesikhathi</a:t>
          </a:r>
          <a:r>
            <a:rPr lang="en-US" sz="2000" b="1" kern="1200" dirty="0"/>
            <a:t>” (Dan. 7:25; 12:7; </a:t>
          </a:r>
          <a:r>
            <a:rPr lang="en-US" sz="2000" b="1" kern="1200" dirty="0" err="1"/>
            <a:t>Isambulo</a:t>
          </a:r>
          <a:r>
            <a:rPr lang="en-US" sz="2000" b="1" kern="1200" dirty="0"/>
            <a:t>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1,260 izinsuku (Isambulo 11:3; 12:6)</a:t>
          </a:r>
          <a:endParaRPr lang="es-ES" sz="2000" b="1" kern="1200" dirty="0"/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/>
            <a:t>izinyanga</a:t>
          </a:r>
          <a:r>
            <a:rPr lang="en-US" sz="2000" b="1" kern="1200" dirty="0"/>
            <a:t> (</a:t>
          </a:r>
          <a:r>
            <a:rPr lang="en-US" sz="2000" b="1" kern="1200" dirty="0" err="1"/>
            <a:t>Isambulo</a:t>
          </a:r>
          <a:r>
            <a:rPr lang="en-US" sz="2000" b="1" kern="1200" dirty="0"/>
            <a:t> 11:2; 13:5)</a:t>
          </a:r>
          <a:endParaRPr lang="es-ES" sz="2000" b="1" kern="1200" dirty="0"/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n-US" sz="1800" b="1" kern="1200" dirty="0" err="1"/>
            <a:t>unyaka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n-US" sz="1800" b="1" kern="1200" dirty="0" err="1"/>
            <a:t>iminyaka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n-US" sz="1800" b="1" kern="1200" dirty="0" err="1"/>
            <a:t>yonyaka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n-US" sz="1800" b="1" kern="1200" dirty="0" err="1"/>
            <a:t>zonyaka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n-US" sz="1600" b="1" kern="1200" dirty="0" err="1"/>
            <a:t>izinyanga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n-US" sz="1600" b="1" kern="1200" dirty="0" err="1"/>
            <a:t>izinyanga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n-US" sz="1600" b="1" kern="1200" dirty="0" err="1"/>
            <a:t>izinyanga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n-US" sz="1600" b="1" kern="1200" dirty="0" err="1"/>
            <a:t>izinyanga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" y="13847"/>
          <a:ext cx="2409253" cy="2570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Ibandla</a:t>
          </a:r>
          <a:r>
            <a:rPr lang="en-US" sz="1800" b="1" kern="1200" dirty="0"/>
            <a:t> </a:t>
          </a:r>
          <a:r>
            <a:rPr lang="en-US" sz="1800" b="1" kern="1200" dirty="0" err="1"/>
            <a:t>laseRoma</a:t>
          </a:r>
          <a:r>
            <a:rPr lang="en-US" sz="1800" b="1" kern="1200" dirty="0"/>
            <a:t> </a:t>
          </a:r>
          <a:r>
            <a:rPr lang="en-US" sz="1800" b="1" kern="1200" dirty="0" err="1"/>
            <a:t>lanikwa</a:t>
          </a:r>
          <a:r>
            <a:rPr lang="en-US" sz="1800" b="1" kern="1200" dirty="0"/>
            <a:t> </a:t>
          </a:r>
          <a:r>
            <a:rPr lang="en-US" sz="1800" b="1" kern="1200" dirty="0" err="1"/>
            <a:t>amandla</a:t>
          </a:r>
          <a:r>
            <a:rPr lang="en-US" sz="1800" b="1" kern="1200" dirty="0"/>
            <a:t> </a:t>
          </a:r>
          <a:r>
            <a:rPr lang="en-US" sz="1800" b="1" kern="1200" dirty="0" err="1"/>
            <a:t>ombuso</a:t>
          </a:r>
          <a:r>
            <a:rPr lang="en-US" sz="1800" b="1" kern="1200" dirty="0"/>
            <a:t> </a:t>
          </a:r>
          <a:r>
            <a:rPr lang="en-US" sz="1800" b="1" kern="1200" dirty="0" err="1"/>
            <a:t>lapho</a:t>
          </a:r>
          <a:r>
            <a:rPr lang="en-US" sz="1800" b="1" kern="1200" dirty="0"/>
            <a:t> </a:t>
          </a:r>
          <a:r>
            <a:rPr lang="en-US" sz="1800" b="1" kern="1200" dirty="0" err="1"/>
            <a:t>izizwe</a:t>
          </a:r>
          <a:r>
            <a:rPr lang="en-US" sz="1800" b="1" kern="1200" dirty="0"/>
            <a:t> </a:t>
          </a:r>
          <a:r>
            <a:rPr lang="en-US" sz="1800" b="1" kern="1200" dirty="0" err="1"/>
            <a:t>ezintathu</a:t>
          </a:r>
          <a:r>
            <a:rPr lang="en-US" sz="1800" b="1" kern="1200" dirty="0"/>
            <a:t> </a:t>
          </a:r>
          <a:r>
            <a:rPr lang="en-US" sz="1800" b="1" kern="1200" dirty="0" err="1"/>
            <a:t>ezamukela</a:t>
          </a:r>
          <a:r>
            <a:rPr lang="en-US" sz="1800" b="1" kern="1200" dirty="0"/>
            <a:t> </a:t>
          </a:r>
          <a:r>
            <a:rPr lang="en-US" sz="1800" b="1" kern="1200" dirty="0" err="1"/>
            <a:t>umbono</a:t>
          </a:r>
          <a:r>
            <a:rPr lang="en-US" sz="1800" b="1" kern="1200" dirty="0"/>
            <a:t> we-Arianism </a:t>
          </a:r>
          <a:r>
            <a:rPr lang="en-US" sz="1800" b="1" kern="1200" dirty="0" err="1"/>
            <a:t>zanqotshwa</a:t>
          </a:r>
          <a:r>
            <a:rPr lang="en-US" sz="1800" b="1" kern="1200" dirty="0"/>
            <a:t>: </a:t>
          </a:r>
          <a:r>
            <a:rPr lang="en-US" sz="1800" b="1" kern="1200" dirty="0" err="1"/>
            <a:t>amaHeruli</a:t>
          </a:r>
          <a:r>
            <a:rPr lang="en-US" sz="1800" b="1" kern="1200" dirty="0"/>
            <a:t>, </a:t>
          </a:r>
          <a:r>
            <a:rPr lang="en-US" sz="1800" b="1" kern="1200" dirty="0" err="1"/>
            <a:t>amaVandals</a:t>
          </a:r>
          <a:r>
            <a:rPr lang="en-US" sz="1800" b="1" kern="1200" dirty="0"/>
            <a:t> </a:t>
          </a:r>
          <a:r>
            <a:rPr lang="en-US" sz="1800" b="1" kern="1200" dirty="0" err="1"/>
            <a:t>nama</a:t>
          </a:r>
          <a:r>
            <a:rPr lang="en-US" sz="1800" b="1" kern="1200" dirty="0"/>
            <a:t> </a:t>
          </a:r>
          <a:r>
            <a:rPr lang="en-US" sz="1800" b="1" kern="1200" dirty="0" err="1"/>
            <a:t>Ostrogoths</a:t>
          </a:r>
          <a:r>
            <a:rPr lang="en-US" sz="1800" b="1" kern="1200" dirty="0"/>
            <a:t>.</a:t>
          </a:r>
          <a:endParaRPr lang="es-ES" sz="1800" kern="1200" dirty="0"/>
        </a:p>
      </dsp:txBody>
      <dsp:txXfrm>
        <a:off x="56453" y="70299"/>
        <a:ext cx="2296349" cy="2514217"/>
      </dsp:txXfrm>
    </dsp:sp>
    <dsp:sp modelId="{4C0C64CF-FC34-4BE6-81FC-72164C65F805}">
      <dsp:nvSpPr>
        <dsp:cNvPr id="0" name=""/>
        <dsp:cNvSpPr/>
      </dsp:nvSpPr>
      <dsp:spPr>
        <a:xfrm>
          <a:off x="150813" y="2697676"/>
          <a:ext cx="2111472" cy="474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Unyaka</a:t>
          </a:r>
          <a:r>
            <a:rPr lang="es-E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0813" y="2697676"/>
        <a:ext cx="1486952" cy="474704"/>
      </dsp:txXfrm>
    </dsp:sp>
    <dsp:sp modelId="{133A8FCC-A46B-41FD-8BB9-C03BBB47E7C1}">
      <dsp:nvSpPr>
        <dsp:cNvPr id="0" name=""/>
        <dsp:cNvSpPr/>
      </dsp:nvSpPr>
      <dsp:spPr>
        <a:xfrm>
          <a:off x="1697495" y="2459592"/>
          <a:ext cx="739015" cy="73901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9597" y="12113"/>
          <a:ext cx="2409253" cy="2570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Induna </a:t>
          </a:r>
          <a:r>
            <a:rPr lang="en-US" sz="1800" b="1" kern="1200" dirty="0" err="1"/>
            <a:t>yebutho</a:t>
          </a:r>
          <a:r>
            <a:rPr lang="en-US" sz="1800" b="1" kern="1200" dirty="0"/>
            <a:t> lase </a:t>
          </a:r>
          <a:r>
            <a:rPr lang="en-US" sz="1800" b="1" kern="1200" dirty="0" err="1"/>
            <a:t>Frence</a:t>
          </a:r>
          <a:r>
            <a:rPr lang="en-US" sz="1800" b="1" kern="1200" dirty="0"/>
            <a:t> </a:t>
          </a:r>
          <a:r>
            <a:rPr lang="en-US" sz="1800" b="1" kern="1200" dirty="0" err="1"/>
            <a:t>uBerthier</a:t>
          </a:r>
          <a:r>
            <a:rPr lang="en-US" sz="1800" b="1" kern="1200" dirty="0"/>
            <a:t>, </a:t>
          </a:r>
          <a:r>
            <a:rPr lang="en-US" sz="1800" b="1" kern="1200" dirty="0" err="1"/>
            <a:t>uyalelwe</a:t>
          </a:r>
          <a:r>
            <a:rPr lang="en-US" sz="1800" b="1" kern="1200" dirty="0"/>
            <a:t> </a:t>
          </a:r>
          <a:r>
            <a:rPr lang="en-US" sz="1800" b="1" kern="1200" dirty="0" err="1"/>
            <a:t>nguNapoleon</a:t>
          </a:r>
          <a:r>
            <a:rPr lang="en-US" sz="1800" b="1" kern="1200" dirty="0"/>
            <a:t>, </a:t>
          </a:r>
          <a:r>
            <a:rPr lang="en-US" sz="1800" b="1" kern="1200" dirty="0" err="1"/>
            <a:t>wathumba</a:t>
          </a:r>
          <a:r>
            <a:rPr lang="en-US" sz="1800" b="1" kern="1200" dirty="0"/>
            <a:t> </a:t>
          </a:r>
          <a:r>
            <a:rPr lang="en-US" sz="1800" b="1" kern="1200" dirty="0" err="1"/>
            <a:t>uPope</a:t>
          </a:r>
          <a:r>
            <a:rPr lang="en-US" sz="1800" b="1" kern="1200" dirty="0"/>
            <a:t>, </a:t>
          </a:r>
          <a:r>
            <a:rPr lang="en-US" sz="1800" b="1" kern="1200" dirty="0" err="1"/>
            <a:t>waqeda</a:t>
          </a:r>
          <a:r>
            <a:rPr lang="en-US" sz="1800" b="1" kern="1200" dirty="0"/>
            <a:t> </a:t>
          </a:r>
          <a:r>
            <a:rPr lang="en-US" sz="1800" b="1" kern="1200" dirty="0" err="1"/>
            <a:t>ukubusa</a:t>
          </a:r>
          <a:r>
            <a:rPr lang="en-US" sz="1800" b="1" kern="1200" dirty="0"/>
            <a:t> </a:t>
          </a:r>
          <a:r>
            <a:rPr lang="en-US" sz="1800" b="1" kern="1200" dirty="0" err="1"/>
            <a:t>kwebandla</a:t>
          </a:r>
          <a:r>
            <a:rPr lang="en-US" sz="1800" b="1" kern="1200" dirty="0"/>
            <a:t> </a:t>
          </a:r>
          <a:r>
            <a:rPr lang="en-US" sz="1800" b="1" kern="1200" dirty="0" err="1"/>
            <a:t>laseRoma</a:t>
          </a:r>
          <a:endParaRPr lang="es-ES" sz="1800" kern="1200" dirty="0"/>
        </a:p>
      </dsp:txBody>
      <dsp:txXfrm>
        <a:off x="2676049" y="68565"/>
        <a:ext cx="2296349" cy="2514217"/>
      </dsp:txXfrm>
    </dsp:sp>
    <dsp:sp modelId="{C84E6F35-AD65-462C-B7D8-44C63EF63069}">
      <dsp:nvSpPr>
        <dsp:cNvPr id="0" name=""/>
        <dsp:cNvSpPr/>
      </dsp:nvSpPr>
      <dsp:spPr>
        <a:xfrm>
          <a:off x="2644850" y="2702993"/>
          <a:ext cx="2358747" cy="464071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Unyaka</a:t>
          </a:r>
          <a:r>
            <a:rPr lang="es-E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644850" y="2702993"/>
        <a:ext cx="1661089" cy="464071"/>
      </dsp:txXfrm>
    </dsp:sp>
    <dsp:sp modelId="{DB1248AC-5C10-4DB3-B7D1-C41E2C67920E}">
      <dsp:nvSpPr>
        <dsp:cNvPr id="0" name=""/>
        <dsp:cNvSpPr/>
      </dsp:nvSpPr>
      <dsp:spPr>
        <a:xfrm>
          <a:off x="4315170" y="2459592"/>
          <a:ext cx="739015" cy="739015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Babengabokuqala</a:t>
          </a:r>
          <a:r>
            <a:rPr lang="en-US" sz="1800" b="1" kern="1200" dirty="0"/>
            <a:t> </a:t>
          </a:r>
          <a:r>
            <a:rPr lang="en-US" sz="1800" b="1" kern="1200" dirty="0" err="1"/>
            <a:t>ababa</a:t>
          </a:r>
          <a:r>
            <a:rPr lang="en-US" sz="1800" b="1" kern="1200" dirty="0"/>
            <a:t> </a:t>
          </a:r>
          <a:r>
            <a:rPr lang="en-US" sz="1800" b="1" kern="1200" dirty="0" err="1"/>
            <a:t>neBhayibheli</a:t>
          </a:r>
          <a:r>
            <a:rPr lang="en-US" sz="1800" b="1" kern="1200" dirty="0"/>
            <a:t> </a:t>
          </a:r>
          <a:r>
            <a:rPr lang="en-US" sz="1800" b="1" kern="1200"/>
            <a:t>ngolwimi</a:t>
          </a:r>
          <a:r>
            <a:rPr lang="en-US" sz="1800" b="1" kern="1200" dirty="0"/>
            <a:t> </a:t>
          </a:r>
          <a:r>
            <a:rPr lang="en-US" sz="1800" b="1" kern="1200" dirty="0" err="1"/>
            <a:t>lwabo</a:t>
          </a:r>
          <a:r>
            <a:rPr lang="en-US" sz="1800" b="1" kern="1200" dirty="0"/>
            <a:t> (</a:t>
          </a:r>
          <a:r>
            <a:rPr lang="en-US" sz="1800" b="1" kern="1200" dirty="0" err="1"/>
            <a:t>kuze</a:t>
          </a:r>
          <a:r>
            <a:rPr lang="en-US" sz="1800" b="1" kern="1200" dirty="0"/>
            <a:t> </a:t>
          </a:r>
          <a:r>
            <a:rPr lang="en-US" sz="1800" b="1" kern="1200" dirty="0" err="1"/>
            <a:t>kube</a:t>
          </a:r>
          <a:r>
            <a:rPr lang="en-US" sz="1800" b="1" kern="1200" dirty="0"/>
            <a:t> </a:t>
          </a:r>
          <a:r>
            <a:rPr lang="en-US" sz="1800" b="1" kern="1200" dirty="0" err="1"/>
            <a:t>yileso</a:t>
          </a:r>
          <a:r>
            <a:rPr lang="en-US" sz="1800" b="1" kern="1200" dirty="0"/>
            <a:t> </a:t>
          </a:r>
          <a:r>
            <a:rPr lang="en-US" sz="1800" b="1" kern="1200" dirty="0" err="1"/>
            <a:t>sikhathi</a:t>
          </a:r>
          <a:r>
            <a:rPr lang="en-US" sz="1800" b="1" kern="1200" dirty="0"/>
            <a:t>, </a:t>
          </a:r>
          <a:r>
            <a:rPr lang="en-US" sz="1800" b="1" kern="1200" dirty="0" err="1"/>
            <a:t>lalingesi</a:t>
          </a:r>
          <a:r>
            <a:rPr lang="en-US" sz="1800" b="1" kern="1200" dirty="0"/>
            <a:t> Latin, </a:t>
          </a:r>
          <a:r>
            <a:rPr lang="en-US" sz="1800" b="1" kern="1200" dirty="0" err="1"/>
            <a:t>isi</a:t>
          </a:r>
          <a:r>
            <a:rPr lang="en-US" sz="1800" b="1" kern="1200" dirty="0"/>
            <a:t> Greek </a:t>
          </a:r>
          <a:r>
            <a:rPr lang="en-US" sz="1800" b="1" kern="1200" dirty="0" err="1"/>
            <a:t>noma</a:t>
          </a:r>
          <a:r>
            <a:rPr lang="en-US" sz="1800" b="1" kern="1200" dirty="0"/>
            <a:t> </a:t>
          </a:r>
          <a:r>
            <a:rPr lang="en-US" sz="1800" b="1" kern="1200" dirty="0" err="1"/>
            <a:t>isi</a:t>
          </a:r>
          <a:r>
            <a:rPr lang="en-US" sz="1800" b="1" kern="1200" dirty="0"/>
            <a:t> </a:t>
          </a:r>
          <a:r>
            <a:rPr lang="en-US" sz="1800" b="1" kern="1200" dirty="0" err="1"/>
            <a:t>Hebheru</a:t>
          </a:r>
          <a:r>
            <a:rPr lang="en-US" sz="1800" b="1" kern="1200" dirty="0"/>
            <a:t> </a:t>
          </a:r>
          <a:r>
            <a:rPr lang="en-US" sz="1800" b="1" kern="1200" dirty="0" err="1"/>
            <a:t>kuphela</a:t>
          </a:r>
          <a:r>
            <a:rPr lang="en-US" sz="1800" b="1" kern="1200" dirty="0"/>
            <a:t>).</a:t>
          </a: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Njengoba</a:t>
          </a:r>
          <a:r>
            <a:rPr lang="en-US" sz="1800" b="1" kern="1200" dirty="0"/>
            <a:t> </a:t>
          </a:r>
          <a:r>
            <a:rPr lang="en-US" sz="1800" b="1" kern="1200" dirty="0" err="1"/>
            <a:t>laliyincwadi</a:t>
          </a:r>
          <a:r>
            <a:rPr lang="en-US" sz="1800" b="1" kern="1200" dirty="0"/>
            <a:t> </a:t>
          </a:r>
          <a:r>
            <a:rPr lang="en-US" sz="1800" b="1" kern="1200" dirty="0" err="1"/>
            <a:t>engavunyelwe</a:t>
          </a:r>
          <a:r>
            <a:rPr lang="en-US" sz="1800" b="1" kern="1200" dirty="0"/>
            <a:t>, </a:t>
          </a:r>
          <a:r>
            <a:rPr lang="en-US" sz="1800" b="1" kern="1200" dirty="0" err="1"/>
            <a:t>babelikopa</a:t>
          </a:r>
          <a:r>
            <a:rPr lang="en-US" sz="1800" b="1" kern="1200" dirty="0"/>
            <a:t> </a:t>
          </a:r>
          <a:r>
            <a:rPr lang="en-US" sz="1800" b="1" kern="1200" dirty="0" err="1"/>
            <a:t>emihumeni</a:t>
          </a:r>
          <a:r>
            <a:rPr lang="en-US" sz="1800" b="1" kern="1200" dirty="0"/>
            <a:t>, </a:t>
          </a:r>
          <a:r>
            <a:rPr lang="en-US" sz="1800" b="1" kern="1200" dirty="0" err="1"/>
            <a:t>becashela</a:t>
          </a:r>
          <a:r>
            <a:rPr lang="en-US" sz="1800" b="1" kern="1200" dirty="0"/>
            <a:t> </a:t>
          </a:r>
          <a:r>
            <a:rPr lang="en-US" sz="1800" b="1" kern="1200" dirty="0" err="1"/>
            <a:t>abalandeli</a:t>
          </a:r>
          <a:r>
            <a:rPr lang="en-US" sz="1800" b="1" kern="1200" dirty="0"/>
            <a:t> </a:t>
          </a:r>
          <a:r>
            <a:rPr lang="en-US" sz="1800" b="1" kern="1200" dirty="0" err="1"/>
            <a:t>bakapapa</a:t>
          </a:r>
          <a:r>
            <a:rPr lang="en-US" sz="1800" b="1" kern="1200" dirty="0"/>
            <a:t> </a:t>
          </a:r>
          <a:r>
            <a:rPr lang="en-US" sz="1800" b="1" kern="1200" dirty="0" err="1"/>
            <a:t>ababebabopha</a:t>
          </a:r>
          <a:r>
            <a:rPr lang="en-US" sz="1800" b="1" kern="1200" dirty="0"/>
            <a:t>.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Babehlala</a:t>
          </a:r>
          <a:r>
            <a:rPr lang="en-US" sz="1800" b="1" kern="1200" dirty="0"/>
            <a:t> </a:t>
          </a:r>
          <a:r>
            <a:rPr lang="en-US" sz="1800" b="1" kern="1200" dirty="0" err="1"/>
            <a:t>bephethe</a:t>
          </a:r>
          <a:r>
            <a:rPr lang="en-US" sz="1800" b="1" kern="1200" dirty="0"/>
            <a:t> </a:t>
          </a:r>
          <a:r>
            <a:rPr lang="en-US" sz="1800" b="1" kern="1200" dirty="0" err="1"/>
            <a:t>izinxenye</a:t>
          </a:r>
          <a:r>
            <a:rPr lang="en-US" sz="1800" b="1" kern="1200" dirty="0"/>
            <a:t> </a:t>
          </a:r>
          <a:r>
            <a:rPr lang="en-US" sz="1800" b="1" kern="1200" dirty="0" err="1"/>
            <a:t>seBhayibheli</a:t>
          </a:r>
          <a:r>
            <a:rPr lang="en-US" sz="1800" b="1" kern="1200" dirty="0"/>
            <a:t>, </a:t>
          </a:r>
          <a:r>
            <a:rPr lang="en-US" sz="1800" b="1" kern="1200" dirty="0" err="1"/>
            <a:t>okuthi</a:t>
          </a:r>
          <a:r>
            <a:rPr lang="en-US" sz="1800" b="1" kern="1200" dirty="0"/>
            <a:t> </a:t>
          </a:r>
          <a:r>
            <a:rPr lang="en-US" sz="1800" b="1" kern="1200" dirty="0" err="1"/>
            <a:t>uma</a:t>
          </a:r>
          <a:r>
            <a:rPr lang="en-US" sz="1800" b="1" kern="1200" dirty="0"/>
            <a:t> </a:t>
          </a:r>
          <a:r>
            <a:rPr lang="en-US" sz="1800" b="1" kern="1200" dirty="0" err="1"/>
            <a:t>bethola</a:t>
          </a:r>
          <a:r>
            <a:rPr lang="en-US" sz="1800" b="1" kern="1200" dirty="0"/>
            <a:t> </a:t>
          </a:r>
          <a:r>
            <a:rPr lang="en-US" sz="1800" b="1" kern="1200" dirty="0" err="1"/>
            <a:t>ithuba</a:t>
          </a:r>
          <a:r>
            <a:rPr lang="en-US" sz="1800" b="1" kern="1200" dirty="0"/>
            <a:t>, </a:t>
          </a:r>
          <a:r>
            <a:rPr lang="en-US" sz="1800" b="1" kern="1200" dirty="0" err="1"/>
            <a:t>babelane</a:t>
          </a:r>
          <a:r>
            <a:rPr lang="en-US" sz="1800" b="1" kern="1200" dirty="0"/>
            <a:t> </a:t>
          </a:r>
          <a:r>
            <a:rPr lang="en-US" sz="1800" b="1" kern="1200" dirty="0" err="1"/>
            <a:t>ngazo</a:t>
          </a:r>
          <a:r>
            <a:rPr lang="en-US" sz="1800" b="1" kern="1200" dirty="0"/>
            <a:t> </a:t>
          </a:r>
          <a:r>
            <a:rPr lang="en-US" sz="1800" b="1" kern="1200" dirty="0" err="1"/>
            <a:t>nabanye</a:t>
          </a:r>
          <a:r>
            <a:rPr lang="en-US" sz="1800" b="1" kern="1200" dirty="0"/>
            <a:t>, </a:t>
          </a:r>
          <a:r>
            <a:rPr lang="en-US" sz="1800" b="1" kern="1200" dirty="0" err="1"/>
            <a:t>bebanika</a:t>
          </a:r>
          <a:r>
            <a:rPr lang="en-US" sz="1800" b="1" kern="1200" dirty="0"/>
            <a:t> </a:t>
          </a:r>
          <a:r>
            <a:rPr lang="en-US" sz="1800" b="1" kern="1200" dirty="0" err="1"/>
            <a:t>ithemba</a:t>
          </a:r>
          <a:r>
            <a:rPr lang="en-US" sz="1800" b="1" kern="1200" dirty="0"/>
            <a:t> </a:t>
          </a:r>
          <a:r>
            <a:rPr lang="en-US" sz="1800" b="1" kern="1200" dirty="0" err="1"/>
            <a:t>kanye</a:t>
          </a:r>
          <a:r>
            <a:rPr lang="en-US" sz="1800" b="1" kern="1200" dirty="0"/>
            <a:t> </a:t>
          </a:r>
          <a:r>
            <a:rPr lang="en-US" sz="1800" b="1" kern="1200" dirty="0" err="1"/>
            <a:t>nenkuthazo</a:t>
          </a:r>
          <a:r>
            <a:rPr lang="en-US" sz="1800" b="1" kern="1200" dirty="0"/>
            <a:t> </a:t>
          </a:r>
          <a:r>
            <a:rPr lang="en-US" sz="1800" b="1" kern="1200" dirty="0" err="1"/>
            <a:t>eNkosini</a:t>
          </a:r>
          <a:r>
            <a:rPr lang="en-US" sz="1800" b="1" kern="1200" dirty="0"/>
            <a:t>.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Bagcina</a:t>
          </a:r>
          <a:r>
            <a:rPr lang="en-US" sz="1800" b="1" kern="1200" dirty="0"/>
            <a:t> </a:t>
          </a:r>
          <a:r>
            <a:rPr lang="en-US" sz="1800" b="1" kern="1200" dirty="0" err="1"/>
            <a:t>amaqiniso</a:t>
          </a:r>
          <a:r>
            <a:rPr lang="en-US" sz="1800" b="1" kern="1200" dirty="0"/>
            <a:t> </a:t>
          </a:r>
          <a:r>
            <a:rPr lang="en-US" sz="1800" b="1" kern="1200" dirty="0" err="1"/>
            <a:t>eBhayibheli</a:t>
          </a:r>
          <a:r>
            <a:rPr lang="en-US" sz="1800" b="1" kern="1200" dirty="0"/>
            <a:t> </a:t>
          </a:r>
          <a:r>
            <a:rPr lang="en-US" sz="1800" b="1" kern="1200" dirty="0" err="1"/>
            <a:t>ababewazi</a:t>
          </a:r>
          <a:r>
            <a:rPr lang="en-US" sz="1800" b="1" kern="1200" dirty="0"/>
            <a:t> </a:t>
          </a:r>
          <a:r>
            <a:rPr lang="en-US" sz="1800" b="1" kern="1200" dirty="0" err="1"/>
            <a:t>eminyakeni</a:t>
          </a:r>
          <a:r>
            <a:rPr lang="en-US" sz="1800" b="1" kern="1200" dirty="0"/>
            <a:t> </a:t>
          </a:r>
          <a:r>
            <a:rPr lang="en-US" sz="1800" b="1" kern="1200" dirty="0" err="1"/>
            <a:t>engamakhulu</a:t>
          </a:r>
          <a:r>
            <a:rPr lang="en-US" sz="1800" b="1" kern="1200" dirty="0"/>
            <a:t> </a:t>
          </a:r>
          <a:r>
            <a:rPr lang="en-US" sz="1800" b="1" kern="1200" dirty="0" err="1"/>
            <a:t>endlule</a:t>
          </a:r>
          <a:r>
            <a:rPr lang="en-US" sz="1800" b="1" kern="1200" dirty="0"/>
            <a:t>. </a:t>
          </a:r>
          <a:r>
            <a:rPr lang="en-US" sz="1800" b="1" kern="1200" dirty="0" err="1"/>
            <a:t>Babaziwa</a:t>
          </a:r>
          <a:r>
            <a:rPr lang="en-US" sz="1800" b="1" kern="1200" dirty="0"/>
            <a:t> </a:t>
          </a:r>
          <a:r>
            <a:rPr lang="en-US" sz="1800" b="1" kern="1200" dirty="0" err="1"/>
            <a:t>ngokwethembeka</a:t>
          </a:r>
          <a:r>
            <a:rPr lang="en-US" sz="1800" b="1" kern="1200" dirty="0"/>
            <a:t> </a:t>
          </a:r>
          <a:r>
            <a:rPr lang="en-US" sz="1800" b="1" kern="1200" dirty="0" err="1"/>
            <a:t>kanye</a:t>
          </a:r>
          <a:r>
            <a:rPr lang="en-US" sz="1800" b="1" kern="1200" dirty="0"/>
            <a:t> </a:t>
          </a:r>
          <a:r>
            <a:rPr lang="en-US" sz="1800" b="1" kern="1200" dirty="0" err="1"/>
            <a:t>nokuzinikela</a:t>
          </a:r>
          <a:r>
            <a:rPr lang="en-US" sz="1800" b="1" kern="1200" dirty="0"/>
            <a:t> </a:t>
          </a:r>
          <a:r>
            <a:rPr lang="en-US" sz="1800" b="1" kern="1200" dirty="0" err="1"/>
            <a:t>kwabo</a:t>
          </a:r>
          <a:r>
            <a:rPr lang="en-US" sz="1800" b="1" kern="1200" dirty="0"/>
            <a:t>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Imizi</a:t>
          </a:r>
          <a:r>
            <a:rPr lang="en-US" sz="1800" b="1" kern="1200" dirty="0"/>
            <a:t> </a:t>
          </a:r>
          <a:r>
            <a:rPr lang="en-US" sz="1800" b="1" kern="1200" dirty="0" err="1"/>
            <a:t>yonke</a:t>
          </a:r>
          <a:r>
            <a:rPr lang="en-US" sz="1800" b="1" kern="1200" dirty="0"/>
            <a:t> </a:t>
          </a:r>
          <a:r>
            <a:rPr lang="en-US" sz="1800" b="1" kern="1200" dirty="0" err="1"/>
            <a:t>yayiphenduka</a:t>
          </a:r>
          <a:r>
            <a:rPr lang="en-US" sz="1800" b="1" kern="1200" dirty="0"/>
            <a:t> </a:t>
          </a:r>
          <a:r>
            <a:rPr lang="en-US" sz="1800" b="1" kern="1200" dirty="0" err="1"/>
            <a:t>ngaseningizimu</a:t>
          </a:r>
          <a:r>
            <a:rPr lang="en-US" sz="1800" b="1" kern="1200" dirty="0"/>
            <a:t> ne France </a:t>
          </a:r>
          <a:r>
            <a:rPr lang="en-US" sz="1800" b="1" kern="1200" dirty="0" err="1"/>
            <a:t>kanye</a:t>
          </a:r>
          <a:r>
            <a:rPr lang="en-US" sz="1800" b="1" kern="1200" dirty="0"/>
            <a:t> </a:t>
          </a:r>
          <a:r>
            <a:rPr lang="en-US" sz="1800" b="1" kern="1200" dirty="0" err="1"/>
            <a:t>nasenyakatho</a:t>
          </a:r>
          <a:r>
            <a:rPr lang="en-US" sz="1800" b="1" kern="1200" dirty="0"/>
            <a:t> </a:t>
          </a:r>
          <a:r>
            <a:rPr lang="en-US" sz="1800" b="1" kern="1200" dirty="0" err="1"/>
            <a:t>yase</a:t>
          </a:r>
          <a:r>
            <a:rPr lang="en-US" sz="1800" b="1" kern="1200" dirty="0"/>
            <a:t> Italy, ne Piedmont.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Eminingi</a:t>
          </a:r>
          <a:r>
            <a:rPr lang="en-US" sz="1800" b="1" kern="1200" dirty="0"/>
            <a:t> </a:t>
          </a:r>
          <a:r>
            <a:rPr lang="en-US" sz="1800" b="1" kern="1200" dirty="0" err="1"/>
            <a:t>yaleyo</a:t>
          </a:r>
          <a:r>
            <a:rPr lang="en-US" sz="1800" b="1" kern="1200" dirty="0"/>
            <a:t> </a:t>
          </a:r>
          <a:r>
            <a:rPr lang="en-US" sz="1800" b="1" kern="1200" dirty="0" err="1"/>
            <a:t>mizi</a:t>
          </a:r>
          <a:r>
            <a:rPr lang="en-US" sz="1800" b="1" kern="1200" dirty="0"/>
            <a:t> </a:t>
          </a:r>
          <a:r>
            <a:rPr lang="en-US" sz="1800" b="1" kern="1200" dirty="0" err="1"/>
            <a:t>yabhidlizwa</a:t>
          </a:r>
          <a:r>
            <a:rPr lang="en-US" sz="1800" b="1" kern="1200" dirty="0"/>
            <a:t> </a:t>
          </a:r>
          <a:r>
            <a:rPr lang="en-US" sz="1800" b="1" kern="1200" dirty="0" err="1"/>
            <a:t>ngababusi</a:t>
          </a:r>
          <a:r>
            <a:rPr lang="en-US" sz="1800" b="1" kern="1200" dirty="0"/>
            <a:t> be Papacy, </a:t>
          </a:r>
          <a:r>
            <a:rPr lang="en-US" sz="1800" b="1" kern="1200" dirty="0" err="1"/>
            <a:t>abantu</a:t>
          </a:r>
          <a:r>
            <a:rPr lang="en-US" sz="1800" b="1" kern="1200" dirty="0"/>
            <a:t> </a:t>
          </a:r>
          <a:r>
            <a:rPr lang="en-US" sz="1800" b="1" kern="1200" dirty="0" err="1"/>
            <a:t>bawo</a:t>
          </a:r>
          <a:r>
            <a:rPr lang="en-US" sz="1800" b="1" kern="1200" dirty="0"/>
            <a:t> </a:t>
          </a:r>
          <a:r>
            <a:rPr lang="en-US" sz="1800" b="1" kern="1200" dirty="0" err="1"/>
            <a:t>babhujiswa</a:t>
          </a:r>
          <a:r>
            <a:rPr lang="en-US" sz="1800" b="1" kern="1200" dirty="0"/>
            <a:t>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785" y="941"/>
          <a:ext cx="8736147" cy="2789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Bakholwa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izithembiso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zikaKristu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941"/>
        <a:ext cx="8666411" cy="278945"/>
      </dsp:txXfrm>
    </dsp:sp>
    <dsp:sp modelId="{DAB620C4-3E8A-419D-B6E1-CCC62804A07F}">
      <dsp:nvSpPr>
        <dsp:cNvPr id="0" name=""/>
        <dsp:cNvSpPr/>
      </dsp:nvSpPr>
      <dsp:spPr>
        <a:xfrm>
          <a:off x="69454" y="941"/>
          <a:ext cx="278945" cy="2789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785" y="349623"/>
          <a:ext cx="8736147" cy="2789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Amandla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kaKristu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ayanele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ukubaqinisa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banqobe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izilingo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349623"/>
        <a:ext cx="8666411" cy="278945"/>
      </dsp:txXfrm>
    </dsp:sp>
    <dsp:sp modelId="{A3C0C93E-8A07-47E8-A965-51CC0AF43759}">
      <dsp:nvSpPr>
        <dsp:cNvPr id="0" name=""/>
        <dsp:cNvSpPr/>
      </dsp:nvSpPr>
      <dsp:spPr>
        <a:xfrm>
          <a:off x="69454" y="349623"/>
          <a:ext cx="278945" cy="2789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785" y="698304"/>
          <a:ext cx="8736147" cy="2789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Bathokoza</a:t>
          </a:r>
          <a:r>
            <a:rPr lang="en-US" sz="2000" b="1" kern="1200" dirty="0"/>
            <a:t> </a:t>
          </a:r>
          <a:r>
            <a:rPr lang="en-US" sz="2000" b="1" kern="1200" dirty="0" err="1"/>
            <a:t>ngokuba</a:t>
          </a:r>
          <a:r>
            <a:rPr lang="en-US" sz="2000" b="1" kern="1200" dirty="0"/>
            <a:t> </a:t>
          </a:r>
          <a:r>
            <a:rPr lang="en-US" sz="2000" b="1" kern="1200" dirty="0" err="1"/>
            <a:t>nesabelo</a:t>
          </a:r>
          <a:r>
            <a:rPr lang="en-US" sz="2000" b="1" kern="1200" dirty="0"/>
            <a:t> </a:t>
          </a:r>
          <a:r>
            <a:rPr lang="en-US" sz="2000" b="1" kern="1200" dirty="0" err="1"/>
            <a:t>ezinhluphekweni</a:t>
          </a:r>
          <a:r>
            <a:rPr lang="en-US" sz="2000" b="1" kern="1200" dirty="0"/>
            <a:t> </a:t>
          </a:r>
          <a:r>
            <a:rPr lang="en-US" sz="2000" b="1" kern="1200" dirty="0" err="1"/>
            <a:t>zikaKristu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698304"/>
        <a:ext cx="8666411" cy="278945"/>
      </dsp:txXfrm>
    </dsp:sp>
    <dsp:sp modelId="{9D310346-0599-4DCE-8849-20066C8AC77B}">
      <dsp:nvSpPr>
        <dsp:cNvPr id="0" name=""/>
        <dsp:cNvSpPr/>
      </dsp:nvSpPr>
      <dsp:spPr>
        <a:xfrm>
          <a:off x="69454" y="698304"/>
          <a:ext cx="278945" cy="2789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785" y="1046986"/>
          <a:ext cx="8736147" cy="2789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kwakungubufakazi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obunamandla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1046986"/>
        <a:ext cx="8666411" cy="278945"/>
      </dsp:txXfrm>
    </dsp:sp>
    <dsp:sp modelId="{A738EA41-06E1-4C0F-8B00-CB7489671788}">
      <dsp:nvSpPr>
        <dsp:cNvPr id="0" name=""/>
        <dsp:cNvSpPr/>
      </dsp:nvSpPr>
      <dsp:spPr>
        <a:xfrm>
          <a:off x="69454" y="1046986"/>
          <a:ext cx="278945" cy="2789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785" y="1395667"/>
          <a:ext cx="8736147" cy="2789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Babebheke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kwesikhathi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samanje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bebona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ikusasa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lenkazimulo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1395667"/>
        <a:ext cx="8666411" cy="278945"/>
      </dsp:txXfrm>
    </dsp:sp>
    <dsp:sp modelId="{BB9A4E3A-5DA4-4790-A402-DA01190D7555}">
      <dsp:nvSpPr>
        <dsp:cNvPr id="0" name=""/>
        <dsp:cNvSpPr/>
      </dsp:nvSpPr>
      <dsp:spPr>
        <a:xfrm>
          <a:off x="69454" y="1395667"/>
          <a:ext cx="278945" cy="2789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785" y="1744349"/>
          <a:ext cx="8736147" cy="2789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Babazi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kuyisitha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esinqotshiwe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1744349"/>
        <a:ext cx="8666411" cy="278945"/>
      </dsp:txXfrm>
    </dsp:sp>
    <dsp:sp modelId="{75BA0039-583C-4248-8E1B-8789C4EB9338}">
      <dsp:nvSpPr>
        <dsp:cNvPr id="0" name=""/>
        <dsp:cNvSpPr/>
      </dsp:nvSpPr>
      <dsp:spPr>
        <a:xfrm>
          <a:off x="69454" y="1744349"/>
          <a:ext cx="278945" cy="2789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785" y="2093031"/>
          <a:ext cx="8736147" cy="2789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0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Babambelela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zezwi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521" y="2093031"/>
        <a:ext cx="8666411" cy="278945"/>
      </dsp:txXfrm>
    </dsp:sp>
    <dsp:sp modelId="{A42F05C5-8F55-4BF0-8EA2-974C834DE57E}">
      <dsp:nvSpPr>
        <dsp:cNvPr id="0" name=""/>
        <dsp:cNvSpPr/>
      </dsp:nvSpPr>
      <dsp:spPr>
        <a:xfrm>
          <a:off x="97790" y="2093031"/>
          <a:ext cx="278945" cy="2789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3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18.jp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UKUMELA IQINISO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5245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ukulungiselela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uMbasa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755704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Ayedume</a:t>
            </a:r>
            <a:r>
              <a:rPr lang="es-ES" sz="2400" b="1" dirty="0"/>
              <a:t> </a:t>
            </a:r>
            <a:r>
              <a:rPr lang="es-ES" sz="2400" b="1" dirty="0" err="1"/>
              <a:t>ngani</a:t>
            </a:r>
            <a:r>
              <a:rPr lang="es-ES" sz="2400" b="1" dirty="0"/>
              <a:t> ama </a:t>
            </a:r>
            <a:r>
              <a:rPr lang="es-ES" sz="2400" b="1" dirty="0" err="1"/>
              <a:t>Waldenses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UKWABA IBHAYIBHELI: AMA 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UKUKHANYA KWEMVUSELELO: UJOHN WICLEF</a:t>
            </a:r>
            <a:endParaRPr lang="es-E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Umkhondo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wabalungileyo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unjengokukhanya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kokusa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okuqhubeka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ngokukhanya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njalo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semini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(Izaga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3320708" y="1117565"/>
            <a:ext cx="8871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UJohn</a:t>
            </a:r>
            <a:r>
              <a:rPr lang="en-US" sz="2000" b="1" dirty="0"/>
              <a:t> Wycliffe (1324-1384) </a:t>
            </a:r>
            <a:r>
              <a:rPr lang="en-US" sz="2000" b="1" dirty="0" err="1"/>
              <a:t>wanikela</a:t>
            </a:r>
            <a:r>
              <a:rPr lang="en-US" sz="2000" b="1" dirty="0"/>
              <a:t>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sakhe</a:t>
            </a:r>
            <a:r>
              <a:rPr lang="en-US" sz="2000" b="1" dirty="0"/>
              <a:t> </a:t>
            </a:r>
            <a:r>
              <a:rPr lang="en-US" sz="2000" b="1" dirty="0" err="1"/>
              <a:t>esiningi</a:t>
            </a:r>
            <a:r>
              <a:rPr lang="en-US" sz="2000" b="1" dirty="0"/>
              <a:t> </a:t>
            </a:r>
            <a:r>
              <a:rPr lang="en-US" sz="2000" b="1" dirty="0" err="1"/>
              <a:t>ekuguquleleni</a:t>
            </a:r>
            <a:r>
              <a:rPr lang="en-US" sz="2000" b="1" dirty="0"/>
              <a:t> </a:t>
            </a:r>
            <a:r>
              <a:rPr lang="en-US" sz="2000" b="1" dirty="0" err="1"/>
              <a:t>iBhayibheli</a:t>
            </a:r>
            <a:r>
              <a:rPr lang="en-US" sz="2000" b="1" dirty="0"/>
              <a:t> </a:t>
            </a:r>
            <a:r>
              <a:rPr lang="en-US" sz="2000" b="1" dirty="0" err="1"/>
              <a:t>esingisini</a:t>
            </a:r>
            <a:r>
              <a:rPr lang="en-US" sz="2000" b="1" dirty="0"/>
              <a:t>. </a:t>
            </a:r>
            <a:r>
              <a:rPr lang="en-US" sz="2000" b="1" dirty="0" err="1"/>
              <a:t>Yini</a:t>
            </a:r>
            <a:r>
              <a:rPr lang="en-US" sz="2000" b="1" dirty="0"/>
              <a:t> </a:t>
            </a:r>
            <a:r>
              <a:rPr lang="en-US" sz="2000" b="1" dirty="0" err="1"/>
              <a:t>eyamkhuthaza</a:t>
            </a:r>
            <a:r>
              <a:rPr lang="en-US" sz="2000" b="1" dirty="0"/>
              <a:t> </a:t>
            </a:r>
            <a:r>
              <a:rPr lang="en-US" sz="2000" b="1" dirty="0" err="1"/>
              <a:t>ukwenza</a:t>
            </a:r>
            <a:r>
              <a:rPr lang="en-US" sz="2000" b="1" dirty="0"/>
              <a:t> </a:t>
            </a:r>
            <a:r>
              <a:rPr lang="en-US" sz="2000" b="1" dirty="0" err="1"/>
              <a:t>lokho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? </a:t>
            </a:r>
            <a:r>
              <a:rPr lang="en-US" sz="2000" b="1" dirty="0" err="1"/>
              <a:t>Izizathu</a:t>
            </a:r>
            <a:r>
              <a:rPr lang="en-US" sz="2000" b="1" dirty="0"/>
              <a:t> </a:t>
            </a:r>
            <a:r>
              <a:rPr lang="en-US" sz="2000" b="1" dirty="0" err="1"/>
              <a:t>ezimbili</a:t>
            </a:r>
            <a:r>
              <a:rPr lang="en-US" sz="2000" b="1" dirty="0"/>
              <a:t>: </a:t>
            </a:r>
            <a:r>
              <a:rPr lang="en-US" sz="2000" b="1" dirty="0" err="1"/>
              <a:t>UKristu</a:t>
            </a:r>
            <a:r>
              <a:rPr lang="en-US" sz="2000" b="1" dirty="0"/>
              <a:t> </a:t>
            </a:r>
            <a:r>
              <a:rPr lang="en-US" sz="2000" b="1" dirty="0" err="1"/>
              <a:t>wayemguqulile</a:t>
            </a:r>
            <a:r>
              <a:rPr lang="en-US" sz="2000" b="1" dirty="0"/>
              <a:t> </a:t>
            </a:r>
            <a:r>
              <a:rPr lang="en-US" sz="2000" b="1" dirty="0" err="1"/>
              <a:t>ngezwi</a:t>
            </a:r>
            <a:r>
              <a:rPr lang="en-US" sz="2000" b="1" dirty="0"/>
              <a:t>;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wayefuna</a:t>
            </a:r>
            <a:r>
              <a:rPr lang="en-US" sz="2000" b="1" dirty="0"/>
              <a:t> </a:t>
            </a:r>
            <a:r>
              <a:rPr lang="en-US" sz="2000" b="1" dirty="0" err="1"/>
              <a:t>ukwabelana</a:t>
            </a:r>
            <a:r>
              <a:rPr lang="en-US" sz="2000" b="1" dirty="0"/>
              <a:t> </a:t>
            </a:r>
            <a:r>
              <a:rPr lang="en-US" sz="2000" b="1" dirty="0" err="1"/>
              <a:t>ngothando</a:t>
            </a:r>
            <a:r>
              <a:rPr lang="en-US" sz="2000" b="1" dirty="0"/>
              <a:t> </a:t>
            </a:r>
            <a:r>
              <a:rPr lang="en-US" sz="2000" b="1" dirty="0" err="1"/>
              <a:t>lukaKristu</a:t>
            </a:r>
            <a:r>
              <a:rPr lang="en-US" sz="2000" b="1" dirty="0"/>
              <a:t> </a:t>
            </a:r>
            <a:r>
              <a:rPr lang="en-US" sz="2000" b="1" dirty="0" err="1"/>
              <a:t>nabanye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450304"/>
            <a:ext cx="2343331" cy="1312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7" y="1332517"/>
            <a:ext cx="3194662" cy="204835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6241" y="2541102"/>
            <a:ext cx="2964920" cy="161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53712"/>
            <a:ext cx="8799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Ngempela</a:t>
            </a:r>
            <a:r>
              <a:rPr lang="en-US" sz="2000" b="1" dirty="0"/>
              <a:t>, </a:t>
            </a:r>
            <a:r>
              <a:rPr lang="en-US" sz="2000" b="1" dirty="0" err="1"/>
              <a:t>lokho</a:t>
            </a:r>
            <a:r>
              <a:rPr lang="en-US" sz="2000" b="1" dirty="0"/>
              <a:t> </a:t>
            </a:r>
            <a:r>
              <a:rPr lang="en-US" sz="2000" b="1" dirty="0" err="1"/>
              <a:t>kwamphambanisa</a:t>
            </a:r>
            <a:r>
              <a:rPr lang="en-US" sz="2000" b="1" dirty="0"/>
              <a:t> </a:t>
            </a:r>
            <a:r>
              <a:rPr lang="en-US" sz="2000" b="1" dirty="0" err="1"/>
              <a:t>nebandla</a:t>
            </a:r>
            <a:r>
              <a:rPr lang="en-US" sz="2000" b="1" dirty="0"/>
              <a:t> </a:t>
            </a:r>
            <a:r>
              <a:rPr lang="en-US" sz="2000" b="1" dirty="0" err="1"/>
              <a:t>elalihlelekile</a:t>
            </a:r>
            <a:r>
              <a:rPr lang="en-US" sz="2000" b="1" dirty="0"/>
              <a:t>. </a:t>
            </a:r>
            <a:r>
              <a:rPr lang="en-US" sz="2000" b="1" dirty="0" err="1"/>
              <a:t>Kwasiza</a:t>
            </a:r>
            <a:r>
              <a:rPr lang="en-US" sz="2000" b="1" dirty="0"/>
              <a:t> </a:t>
            </a:r>
            <a:r>
              <a:rPr lang="en-US" sz="2000" b="1" dirty="0" err="1"/>
              <a:t>ukuxhumana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 </a:t>
            </a:r>
            <a:r>
              <a:rPr lang="en-US" sz="2000" b="1" dirty="0" err="1"/>
              <a:t>nababephethe</a:t>
            </a:r>
            <a:r>
              <a:rPr lang="en-US" sz="2000" b="1" dirty="0"/>
              <a:t> abase England, </a:t>
            </a:r>
            <a:r>
              <a:rPr lang="en-US" sz="2000" b="1" dirty="0" err="1"/>
              <a:t>uJohn</a:t>
            </a:r>
            <a:r>
              <a:rPr lang="en-US" sz="2000" b="1" dirty="0"/>
              <a:t> </a:t>
            </a:r>
            <a:r>
              <a:rPr lang="en-US" sz="2000" b="1" dirty="0" err="1"/>
              <a:t>wasinda</a:t>
            </a:r>
            <a:r>
              <a:rPr lang="en-US" sz="2000" b="1" dirty="0"/>
              <a:t> </a:t>
            </a:r>
            <a:r>
              <a:rPr lang="en-US" sz="2000" b="1" dirty="0" err="1"/>
              <a:t>ekufeni</a:t>
            </a:r>
            <a:r>
              <a:rPr lang="en-US" sz="2000" b="1" dirty="0"/>
              <a:t> </a:t>
            </a:r>
            <a:r>
              <a:rPr lang="en-US" sz="2000" b="1" dirty="0" err="1"/>
              <a:t>ebulawa</a:t>
            </a:r>
            <a:r>
              <a:rPr lang="en-US" sz="2000" b="1" dirty="0"/>
              <a:t> </a:t>
            </a:r>
            <a:r>
              <a:rPr lang="en-US" sz="2000" b="1" dirty="0" err="1"/>
              <a:t>yibandla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3440013" y="2659669"/>
            <a:ext cx="5265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Umuntu</a:t>
            </a:r>
            <a:r>
              <a:rPr lang="en-US" sz="2000" b="1" dirty="0"/>
              <a:t>, </a:t>
            </a:r>
            <a:r>
              <a:rPr lang="en-US" sz="2000" b="1" dirty="0" err="1"/>
              <a:t>ofunda</a:t>
            </a:r>
            <a:r>
              <a:rPr lang="en-US" sz="2000" b="1" dirty="0"/>
              <a:t> </a:t>
            </a:r>
            <a:r>
              <a:rPr lang="en-US" sz="2000" b="1" dirty="0" err="1"/>
              <a:t>iBhayibheli</a:t>
            </a:r>
            <a:r>
              <a:rPr lang="en-US" sz="2000" b="1" dirty="0"/>
              <a:t> </a:t>
            </a:r>
            <a:r>
              <a:rPr lang="en-US" sz="2000" b="1" dirty="0" err="1"/>
              <a:t>ngokuzimisela</a:t>
            </a:r>
            <a:r>
              <a:rPr lang="en-US" sz="2000" b="1" dirty="0"/>
              <a:t>, </a:t>
            </a:r>
            <a:r>
              <a:rPr lang="en-US" sz="2000" b="1" dirty="0" err="1"/>
              <a:t>avule</a:t>
            </a:r>
            <a:r>
              <a:rPr lang="en-US" sz="2000" b="1" dirty="0"/>
              <a:t> </a:t>
            </a:r>
            <a:r>
              <a:rPr lang="en-US" sz="2000" b="1" dirty="0" err="1"/>
              <a:t>inhliziyo</a:t>
            </a:r>
            <a:r>
              <a:rPr lang="en-US" sz="2000" b="1" dirty="0"/>
              <a:t> </a:t>
            </a:r>
            <a:r>
              <a:rPr lang="en-US" sz="2000" b="1" dirty="0" err="1"/>
              <a:t>yakhe</a:t>
            </a:r>
            <a:r>
              <a:rPr lang="en-US" sz="2000" b="1" dirty="0"/>
              <a:t> </a:t>
            </a:r>
            <a:r>
              <a:rPr lang="en-US" sz="2000" b="1" dirty="0" err="1"/>
              <a:t>ekuhehweni</a:t>
            </a:r>
            <a:r>
              <a:rPr lang="en-US" sz="2000" b="1" dirty="0"/>
              <a:t> </a:t>
            </a:r>
            <a:r>
              <a:rPr lang="en-US" sz="2000" b="1" dirty="0" err="1"/>
              <a:t>nguMoya</a:t>
            </a:r>
            <a:r>
              <a:rPr lang="en-US" sz="2000" b="1" dirty="0"/>
              <a:t> </a:t>
            </a:r>
            <a:r>
              <a:rPr lang="en-US" sz="2000" b="1" dirty="0" err="1"/>
              <a:t>oNgcwele</a:t>
            </a:r>
            <a:r>
              <a:rPr lang="en-US" sz="2000" b="1" dirty="0"/>
              <a:t>, </a:t>
            </a:r>
            <a:r>
              <a:rPr lang="en-US" sz="2000" b="1" dirty="0" err="1"/>
              <a:t>uyaguqulwa</a:t>
            </a:r>
            <a:r>
              <a:rPr lang="en-US" sz="2000" b="1" dirty="0"/>
              <a:t> (Heb.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2614792" y="4836347"/>
            <a:ext cx="9577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Ngo 1428 </a:t>
            </a:r>
            <a:r>
              <a:rPr lang="en-US" sz="2000" b="1" dirty="0" err="1"/>
              <a:t>okwakusele</a:t>
            </a:r>
            <a:r>
              <a:rPr lang="en-US" sz="2000" b="1" dirty="0"/>
              <a:t> </a:t>
            </a:r>
            <a:r>
              <a:rPr lang="en-US" sz="2000" b="1" dirty="0" err="1"/>
              <a:t>kwalabo</a:t>
            </a:r>
            <a:r>
              <a:rPr lang="en-US" sz="2000" b="1" dirty="0"/>
              <a:t> bantu </a:t>
            </a:r>
            <a:r>
              <a:rPr lang="en-US" sz="2000" b="1" dirty="0" err="1"/>
              <a:t>kwashiswa</a:t>
            </a:r>
            <a:r>
              <a:rPr lang="en-US" sz="2000" b="1" dirty="0"/>
              <a:t>, </a:t>
            </a:r>
            <a:r>
              <a:rPr lang="en-US" sz="2000" b="1" dirty="0" err="1"/>
              <a:t>nomlotha</a:t>
            </a:r>
            <a:r>
              <a:rPr lang="en-US" sz="2000" b="1" dirty="0"/>
              <a:t> </a:t>
            </a:r>
            <a:r>
              <a:rPr lang="en-US" sz="2000" b="1" dirty="0" err="1"/>
              <a:t>waphonswa</a:t>
            </a:r>
            <a:r>
              <a:rPr lang="en-US" sz="2000" b="1" dirty="0"/>
              <a:t> </a:t>
            </a:r>
            <a:r>
              <a:rPr lang="en-US" sz="2000" b="1" dirty="0" err="1"/>
              <a:t>emfuleni</a:t>
            </a:r>
            <a:r>
              <a:rPr lang="en-US" sz="2000" b="1" dirty="0"/>
              <a:t>. </a:t>
            </a:r>
            <a:r>
              <a:rPr lang="en-US" sz="2000" b="1" dirty="0" err="1"/>
              <a:t>Ukuhlakazwa</a:t>
            </a:r>
            <a:r>
              <a:rPr lang="en-US" sz="2000" b="1" dirty="0"/>
              <a:t> </a:t>
            </a:r>
            <a:r>
              <a:rPr lang="en-US" sz="2000" b="1" dirty="0" err="1"/>
              <a:t>komlotha</a:t>
            </a:r>
            <a:r>
              <a:rPr lang="en-US" sz="2000" b="1" dirty="0"/>
              <a:t> </a:t>
            </a:r>
            <a:r>
              <a:rPr lang="en-US" sz="2000" b="1" dirty="0" err="1"/>
              <a:t>wakhe</a:t>
            </a:r>
            <a:r>
              <a:rPr lang="en-US" sz="2000" b="1" dirty="0"/>
              <a:t> </a:t>
            </a:r>
            <a:r>
              <a:rPr lang="en-US" sz="2000" b="1" dirty="0" err="1"/>
              <a:t>kwaba</a:t>
            </a:r>
            <a:r>
              <a:rPr lang="en-US" sz="2000" b="1" dirty="0"/>
              <a:t> </a:t>
            </a:r>
            <a:r>
              <a:rPr lang="en-US" sz="2000" b="1" dirty="0" err="1"/>
              <a:t>yisikhumbuzo</a:t>
            </a:r>
            <a:r>
              <a:rPr lang="en-US" sz="2000" b="1" dirty="0"/>
              <a:t> </a:t>
            </a:r>
            <a:r>
              <a:rPr lang="en-US" sz="2000" b="1" dirty="0" err="1"/>
              <a:t>sakhe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2614792" y="5647420"/>
            <a:ext cx="9577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Ukukhanya</a:t>
            </a:r>
            <a:r>
              <a:rPr lang="en-US" sz="2000" b="1" dirty="0"/>
              <a:t> </a:t>
            </a:r>
            <a:r>
              <a:rPr lang="en-US" sz="2000" b="1" dirty="0" err="1"/>
              <a:t>okuncane</a:t>
            </a:r>
            <a:r>
              <a:rPr lang="en-US" sz="2000" b="1" dirty="0"/>
              <a:t> </a:t>
            </a:r>
            <a:r>
              <a:rPr lang="en-US" sz="2000" b="1" dirty="0" err="1"/>
              <a:t>okwalethwa</a:t>
            </a:r>
            <a:r>
              <a:rPr lang="en-US" sz="2000" b="1" dirty="0"/>
              <a:t> </a:t>
            </a:r>
            <a:r>
              <a:rPr lang="en-US" sz="2000" b="1" dirty="0" err="1"/>
              <a:t>nguJohn</a:t>
            </a:r>
            <a:r>
              <a:rPr lang="en-US" sz="2000" b="1" dirty="0"/>
              <a:t> Wycliffe </a:t>
            </a:r>
            <a:r>
              <a:rPr lang="en-US" sz="2000" b="1" dirty="0" err="1"/>
              <a:t>kwafinyelela</a:t>
            </a:r>
            <a:r>
              <a:rPr lang="en-US" sz="2000" b="1" dirty="0"/>
              <a:t> e Bohemia, </a:t>
            </a: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uJohn</a:t>
            </a:r>
            <a:r>
              <a:rPr lang="en-US" sz="2000" b="1" dirty="0"/>
              <a:t> Hus </a:t>
            </a:r>
            <a:r>
              <a:rPr lang="en-US" sz="2000" b="1" dirty="0" err="1"/>
              <a:t>wathatha</a:t>
            </a:r>
            <a:r>
              <a:rPr lang="en-US" sz="2000" b="1" dirty="0"/>
              <a:t> </a:t>
            </a:r>
            <a:r>
              <a:rPr lang="en-US" sz="2000" b="1" dirty="0" err="1"/>
              <a:t>indima</a:t>
            </a:r>
            <a:r>
              <a:rPr lang="en-US" sz="2000" b="1" dirty="0"/>
              <a:t> </a:t>
            </a:r>
            <a:r>
              <a:rPr lang="en-US" sz="2000" b="1" dirty="0" err="1"/>
              <a:t>yakhe</a:t>
            </a:r>
            <a:r>
              <a:rPr lang="en-US" sz="2000" b="1" dirty="0"/>
              <a:t>. </a:t>
            </a:r>
            <a:r>
              <a:rPr lang="en-US" sz="2000" b="1" dirty="0" err="1"/>
              <a:t>Ngaleyondlela</a:t>
            </a:r>
            <a:r>
              <a:rPr lang="en-US" sz="2000" b="1" dirty="0"/>
              <a:t>, </a:t>
            </a:r>
            <a:r>
              <a:rPr lang="en-US" sz="2000" b="1" dirty="0" err="1"/>
              <a:t>iqiniso</a:t>
            </a:r>
            <a:r>
              <a:rPr lang="en-US" sz="2000" b="1" dirty="0"/>
              <a:t> </a:t>
            </a:r>
            <a:r>
              <a:rPr lang="en-US" sz="2000" b="1" dirty="0" err="1"/>
              <a:t>laqhubeka</a:t>
            </a:r>
            <a:r>
              <a:rPr lang="en-US" sz="2000" b="1" dirty="0"/>
              <a:t> </a:t>
            </a:r>
            <a:r>
              <a:rPr lang="en-US" sz="2000" b="1" dirty="0" err="1"/>
              <a:t>kwaze</a:t>
            </a:r>
            <a:r>
              <a:rPr lang="en-US" sz="2000" b="1" dirty="0"/>
              <a:t> </a:t>
            </a:r>
            <a:r>
              <a:rPr lang="en-US" sz="2000" b="1" dirty="0" err="1"/>
              <a:t>kwaba</a:t>
            </a:r>
            <a:r>
              <a:rPr lang="en-US" sz="2000" b="1" dirty="0"/>
              <a:t> </a:t>
            </a:r>
            <a:r>
              <a:rPr lang="en-US" sz="2000" b="1" dirty="0" err="1"/>
              <a:t>yimvuselelo</a:t>
            </a:r>
            <a:r>
              <a:rPr lang="en-US" sz="2000" b="1" dirty="0"/>
              <a:t>. </a:t>
            </a:r>
            <a:r>
              <a:rPr lang="en-US" sz="2000" b="1" dirty="0" err="1"/>
              <a:t>Ukusa</a:t>
            </a:r>
            <a:r>
              <a:rPr lang="en-US" sz="2000" b="1" dirty="0"/>
              <a:t> </a:t>
            </a:r>
            <a:r>
              <a:rPr lang="en-US" sz="2000" b="1" dirty="0" err="1"/>
              <a:t>kwase</a:t>
            </a:r>
            <a:r>
              <a:rPr lang="en-US" sz="2000" b="1" dirty="0"/>
              <a:t> </a:t>
            </a:r>
            <a:r>
              <a:rPr lang="en-US" sz="2000" b="1" dirty="0" err="1"/>
              <a:t>kuqala</a:t>
            </a:r>
            <a:r>
              <a:rPr lang="en-US" sz="2000" b="1" dirty="0"/>
              <a:t> </a:t>
            </a:r>
            <a:r>
              <a:rPr lang="en-US" sz="2000" b="1" dirty="0" err="1"/>
              <a:t>ukubonakala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UKUQINISWA WUKHOLO: UJOHN HUSS NABANYE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Onayo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iNdodana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unokuphila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ongenayo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iNdodana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kaNkulunkulu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akanakho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ukuphila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Johane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Emva</a:t>
            </a:r>
            <a:r>
              <a:rPr lang="en-US" sz="2000" b="1" dirty="0"/>
              <a:t> </a:t>
            </a:r>
            <a:r>
              <a:rPr lang="en-US" sz="2000" b="1" dirty="0" err="1"/>
              <a:t>kuka</a:t>
            </a:r>
            <a:r>
              <a:rPr lang="en-US" sz="2000" b="1" dirty="0"/>
              <a:t> John Wycliffe, </a:t>
            </a:r>
            <a:r>
              <a:rPr lang="en-US" sz="2000" b="1" dirty="0" err="1"/>
              <a:t>kwaba</a:t>
            </a:r>
            <a:r>
              <a:rPr lang="en-US" sz="2000" b="1" dirty="0"/>
              <a:t> </a:t>
            </a:r>
            <a:r>
              <a:rPr lang="en-US" sz="2000" b="1" dirty="0" err="1"/>
              <a:t>nabanye</a:t>
            </a:r>
            <a:r>
              <a:rPr lang="en-US" sz="2000" b="1" dirty="0"/>
              <a:t> </a:t>
            </a:r>
            <a:r>
              <a:rPr lang="en-US" sz="2000" b="1" dirty="0" err="1"/>
              <a:t>abavuseleli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11411"/>
              </p:ext>
            </p:extLst>
          </p:nvPr>
        </p:nvGraphicFramePr>
        <p:xfrm>
          <a:off x="3453063" y="3355298"/>
          <a:ext cx="8738933" cy="23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0" y="5842337"/>
            <a:ext cx="12154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UJohn</a:t>
            </a:r>
            <a:r>
              <a:rPr lang="en-US" sz="2000" b="1" dirty="0"/>
              <a:t> Hus </a:t>
            </a:r>
            <a:r>
              <a:rPr lang="en-US" sz="2000" b="1" dirty="0" err="1"/>
              <a:t>waboshwa</a:t>
            </a:r>
            <a:r>
              <a:rPr lang="en-US" sz="2000" b="1" dirty="0"/>
              <a:t> </a:t>
            </a:r>
            <a:r>
              <a:rPr lang="en-US" sz="2000" b="1" dirty="0" err="1"/>
              <a:t>wagcina</a:t>
            </a:r>
            <a:r>
              <a:rPr lang="en-US" sz="2000" b="1" dirty="0"/>
              <a:t> </a:t>
            </a:r>
            <a:r>
              <a:rPr lang="en-US" sz="2000" b="1" dirty="0" err="1"/>
              <a:t>eshisiwe</a:t>
            </a:r>
            <a:r>
              <a:rPr lang="en-US" sz="2000" b="1" dirty="0"/>
              <a:t>. </a:t>
            </a:r>
            <a:r>
              <a:rPr lang="en-US" sz="2000" b="1" dirty="0" err="1"/>
              <a:t>Esejele</a:t>
            </a:r>
            <a:r>
              <a:rPr lang="en-US" sz="2000" b="1" dirty="0"/>
              <a:t> </a:t>
            </a:r>
            <a:r>
              <a:rPr lang="en-US" sz="2000" b="1" dirty="0" err="1"/>
              <a:t>wabhala</a:t>
            </a:r>
            <a:r>
              <a:rPr lang="en-US" sz="2000" b="1" dirty="0"/>
              <a:t> </a:t>
            </a:r>
            <a:r>
              <a:rPr lang="en-US" sz="2000" b="1" dirty="0" err="1"/>
              <a:t>ukuthi</a:t>
            </a:r>
            <a:r>
              <a:rPr lang="en-US" sz="2000" b="1" dirty="0"/>
              <a:t>: “</a:t>
            </a:r>
            <a:r>
              <a:rPr lang="en-US" sz="2000" b="1" dirty="0" err="1"/>
              <a:t>uJehova</a:t>
            </a:r>
            <a:r>
              <a:rPr lang="en-US" sz="2000" b="1" dirty="0"/>
              <a:t> </a:t>
            </a:r>
            <a:r>
              <a:rPr lang="en-US" sz="2000" b="1" dirty="0" err="1"/>
              <a:t>ube</a:t>
            </a:r>
            <a:r>
              <a:rPr lang="en-US" sz="2000" b="1" dirty="0"/>
              <a:t> </a:t>
            </a:r>
            <a:r>
              <a:rPr lang="en-US" sz="2000" b="1" dirty="0" err="1"/>
              <a:t>nomusa</a:t>
            </a:r>
            <a:r>
              <a:rPr lang="en-US" sz="2000" b="1" dirty="0"/>
              <a:t> </a:t>
            </a:r>
            <a:r>
              <a:rPr lang="en-US" sz="2000" b="1" dirty="0" err="1"/>
              <a:t>kanjani</a:t>
            </a:r>
            <a:r>
              <a:rPr lang="en-US" sz="2000" b="1" dirty="0"/>
              <a:t> </a:t>
            </a:r>
            <a:r>
              <a:rPr lang="en-US" sz="2000" b="1" dirty="0" err="1"/>
              <a:t>kimi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ungigcinile</a:t>
            </a:r>
            <a:r>
              <a:rPr lang="en-US" sz="2000" b="1" dirty="0"/>
              <a:t> </a:t>
            </a:r>
            <a:r>
              <a:rPr lang="en-US" sz="2000" b="1" dirty="0" err="1"/>
              <a:t>ngendlela</a:t>
            </a:r>
            <a:r>
              <a:rPr lang="en-US" sz="2000" b="1" dirty="0"/>
              <a:t> </a:t>
            </a:r>
            <a:r>
              <a:rPr lang="en-US" sz="2000" b="1" dirty="0" err="1"/>
              <a:t>ethathekisayo</a:t>
            </a:r>
            <a:r>
              <a:rPr lang="en-US" sz="2000" b="1" dirty="0"/>
              <a:t>.” </a:t>
            </a:r>
            <a:r>
              <a:rPr lang="en-US" sz="2000" b="1" dirty="0" err="1"/>
              <a:t>Njengoba</a:t>
            </a:r>
            <a:r>
              <a:rPr lang="en-US" sz="2000" b="1" dirty="0"/>
              <a:t> </a:t>
            </a:r>
            <a:r>
              <a:rPr lang="en-US" sz="2000" b="1" dirty="0" err="1"/>
              <a:t>izithembiso</a:t>
            </a:r>
            <a:r>
              <a:rPr lang="en-US" sz="2000" b="1" dirty="0"/>
              <a:t> </a:t>
            </a:r>
            <a:r>
              <a:rPr lang="en-US" sz="2000" b="1" dirty="0" err="1"/>
              <a:t>zikaNkulunkulu</a:t>
            </a:r>
            <a:r>
              <a:rPr lang="en-US" sz="2000" b="1" dirty="0"/>
              <a:t> </a:t>
            </a:r>
            <a:r>
              <a:rPr lang="en-US" sz="2000" b="1" dirty="0" err="1"/>
              <a:t>zagcina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bakhe</a:t>
            </a:r>
            <a:r>
              <a:rPr lang="en-US" sz="2000" b="1" dirty="0"/>
              <a:t> </a:t>
            </a:r>
            <a:r>
              <a:rPr lang="en-US" sz="2000" b="1" dirty="0" err="1"/>
              <a:t>endulo</a:t>
            </a:r>
            <a:r>
              <a:rPr lang="en-US" sz="2000" b="1" dirty="0"/>
              <a:t>, </a:t>
            </a:r>
            <a:r>
              <a:rPr lang="en-US" sz="2000" b="1" dirty="0" err="1"/>
              <a:t>ziyasigcina</a:t>
            </a:r>
            <a:r>
              <a:rPr lang="en-US" sz="2000" b="1" dirty="0"/>
              <a:t> </a:t>
            </a:r>
            <a:r>
              <a:rPr lang="en-US" sz="2000" b="1" dirty="0" err="1"/>
              <a:t>namhlanje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80010" y="1945261"/>
            <a:ext cx="373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Yini</a:t>
            </a:r>
            <a:r>
              <a:rPr lang="en-US" sz="2000" b="1" dirty="0"/>
              <a:t> </a:t>
            </a:r>
            <a:r>
              <a:rPr lang="en-US" sz="2000" b="1" dirty="0" err="1"/>
              <a:t>eyabanika</a:t>
            </a:r>
            <a:r>
              <a:rPr lang="en-US" sz="2000" b="1" dirty="0"/>
              <a:t> </a:t>
            </a:r>
            <a:r>
              <a:rPr lang="en-US" sz="2000" b="1" dirty="0" err="1"/>
              <a:t>isibindi</a:t>
            </a:r>
            <a:r>
              <a:rPr lang="en-US" sz="2000" b="1" dirty="0"/>
              <a:t> </a:t>
            </a:r>
            <a:r>
              <a:rPr lang="en-US" sz="2000" b="1" dirty="0" err="1"/>
              <a:t>sokubhekana</a:t>
            </a:r>
            <a:r>
              <a:rPr lang="en-US" sz="2000" b="1" dirty="0"/>
              <a:t> </a:t>
            </a:r>
            <a:r>
              <a:rPr lang="en-US" sz="2000" b="1" dirty="0" err="1"/>
              <a:t>nemvuselelo</a:t>
            </a:r>
            <a:r>
              <a:rPr lang="en-US" sz="2000" b="1" dirty="0"/>
              <a:t> </a:t>
            </a:r>
            <a:r>
              <a:rPr lang="en-US" sz="2000" b="1" dirty="0" err="1"/>
              <a:t>noma</a:t>
            </a:r>
            <a:r>
              <a:rPr lang="en-US" sz="2000" b="1" dirty="0"/>
              <a:t> </a:t>
            </a:r>
            <a:r>
              <a:rPr lang="en-US" sz="2000" b="1" dirty="0" err="1"/>
              <a:t>bebhekana</a:t>
            </a:r>
            <a:r>
              <a:rPr lang="en-US" sz="2000" b="1" dirty="0"/>
              <a:t> </a:t>
            </a:r>
            <a:r>
              <a:rPr lang="en-US" sz="2000" b="1" dirty="0" err="1"/>
              <a:t>nezinkinga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nokufa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633537"/>
            <a:ext cx="3131506" cy="205080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0" y="1884446"/>
            <a:ext cx="12192000" cy="426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Bonke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okuyothi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ngosuku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olubi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bakhonze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uJehova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ngesibindi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ngokuya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ngonembeza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wabo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bayodinga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isibindi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amandla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kanye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nolwazi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lukaNkulunkulu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kanye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nezwi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lakhe</a:t>
            </a:r>
            <a:r>
              <a:rPr lang="es-ES" sz="2400" b="1" dirty="0">
                <a:latin typeface="Constantia" panose="02030602050306030303" pitchFamily="18" charset="0"/>
              </a:rPr>
              <a:t>; </a:t>
            </a:r>
            <a:r>
              <a:rPr lang="es-ES" sz="2400" b="1" dirty="0" err="1">
                <a:latin typeface="Constantia" panose="02030602050306030303" pitchFamily="18" charset="0"/>
              </a:rPr>
              <a:t>ngoba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labo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abathembekile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kuNkulunkulu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bayoshushiswa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imicabango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yabo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iyocindezelwa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imizamo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yabo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emihle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ithathwe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kabi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namagama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alahlwe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njengabantu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ababi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USathane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uyosebenza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ngamandla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akhe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onke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enkohliso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ukuheha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inhliziyo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adunge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umqondo</a:t>
            </a:r>
            <a:r>
              <a:rPr lang="es-ES" sz="2400" b="1" dirty="0">
                <a:latin typeface="Constantia" panose="02030602050306030303" pitchFamily="18" charset="0"/>
              </a:rPr>
              <a:t>. […] </a:t>
            </a:r>
            <a:r>
              <a:rPr lang="es-ES" sz="2400" b="1" dirty="0" err="1">
                <a:latin typeface="Constantia" panose="02030602050306030303" pitchFamily="18" charset="0"/>
              </a:rPr>
              <a:t>Lapho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ukholo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luqinile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lunamandla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abantu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bakaNkulunkulu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futhi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bezimisele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kakhulu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ukumlalela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yilapho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uSathane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eyozama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ngamandla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khona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ukuvusa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ulaka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lwalabo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abazibiza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ngokuthi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balungile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benyathela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umthetho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kaNkulunkulu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Kuyodingeka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ukumthemba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okukhulu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kakhulu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nenhloso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yobuqhawe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obukhulu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ukubambelela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ekukholweni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olwanikwa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abangcwele</a:t>
            </a:r>
            <a:r>
              <a:rPr lang="es-ES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“‘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Njengokuba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uMose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waphakamisa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inyoka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ehlane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kanjalo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iNdodana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yomuntu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imelwe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ukuphakanyiswa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ukuba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yilowo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nalowo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okholwa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yiyo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abe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nokuphila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okuphakade</a:t>
            </a:r>
            <a:r>
              <a:rPr lang="es-E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’”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Johane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4932984" y="3798020"/>
            <a:ext cx="7259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Ukungatshazwa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kweqiniso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Izikhathi</a:t>
            </a:r>
            <a:r>
              <a:rPr lang="es-ES" sz="2000" b="1" dirty="0"/>
              <a:t> </a:t>
            </a:r>
            <a:r>
              <a:rPr lang="es-ES" sz="2000" b="1" dirty="0" err="1"/>
              <a:t>zentshushiso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Ukwethembeka</a:t>
            </a:r>
            <a:r>
              <a:rPr lang="es-ES" sz="2000" b="1" dirty="0"/>
              <a:t> </a:t>
            </a:r>
            <a:r>
              <a:rPr lang="es-ES" sz="2000" b="1" dirty="0" err="1"/>
              <a:t>kuxoshwa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Ukulwela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iqiniso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Ukwaba</a:t>
            </a:r>
            <a:r>
              <a:rPr lang="en-US" sz="2000" b="1" dirty="0"/>
              <a:t> </a:t>
            </a:r>
            <a:r>
              <a:rPr lang="en-US" sz="2000" b="1" dirty="0" err="1"/>
              <a:t>iBhayibheli</a:t>
            </a:r>
            <a:r>
              <a:rPr lang="en-US" sz="2000" b="1" dirty="0"/>
              <a:t>: </a:t>
            </a:r>
            <a:r>
              <a:rPr lang="en-US" sz="2000" b="1" dirty="0" err="1"/>
              <a:t>ama</a:t>
            </a:r>
            <a:r>
              <a:rPr lang="en-US" sz="2000" b="1" dirty="0"/>
              <a:t> </a:t>
            </a:r>
            <a:r>
              <a:rPr lang="en-US" sz="2000" b="1" dirty="0" err="1"/>
              <a:t>Waldenses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Inkanyezi</a:t>
            </a:r>
            <a:r>
              <a:rPr lang="en-US" sz="2000" b="1" dirty="0"/>
              <a:t> </a:t>
            </a:r>
            <a:r>
              <a:rPr lang="en-US" sz="2000" b="1" dirty="0" err="1"/>
              <a:t>yemvuselelo</a:t>
            </a:r>
            <a:r>
              <a:rPr lang="en-US" sz="2000" b="1" dirty="0"/>
              <a:t>: </a:t>
            </a:r>
            <a:r>
              <a:rPr lang="en-US" sz="2000" b="1" dirty="0" err="1"/>
              <a:t>UJohn</a:t>
            </a:r>
            <a:r>
              <a:rPr lang="en-US" sz="2000" b="1" dirty="0"/>
              <a:t>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Ukuqiniswa</a:t>
            </a:r>
            <a:r>
              <a:rPr lang="en-US" sz="2000" b="1" dirty="0"/>
              <a:t> </a:t>
            </a:r>
            <a:r>
              <a:rPr lang="en-US" sz="2000" b="1" dirty="0" err="1"/>
              <a:t>ngokholo</a:t>
            </a:r>
            <a:r>
              <a:rPr lang="en-US" sz="2000" b="1" dirty="0"/>
              <a:t>: </a:t>
            </a:r>
            <a:r>
              <a:rPr lang="en-US" sz="2000" b="1" dirty="0" err="1"/>
              <a:t>UJohn</a:t>
            </a:r>
            <a:r>
              <a:rPr lang="en-US" sz="2000" b="1" dirty="0"/>
              <a:t> Huss </a:t>
            </a:r>
            <a:r>
              <a:rPr lang="en-US" sz="2000" b="1" dirty="0" err="1"/>
              <a:t>nabanye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"/>
            <a:ext cx="9153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UDaniyeli</a:t>
            </a:r>
            <a:r>
              <a:rPr lang="en-US" sz="2000" b="1" dirty="0"/>
              <a:t> </a:t>
            </a:r>
            <a:r>
              <a:rPr lang="en-US" sz="2000" b="1" dirty="0" err="1"/>
              <a:t>neSambulo</a:t>
            </a:r>
            <a:r>
              <a:rPr lang="en-US" sz="2000" b="1" dirty="0"/>
              <a:t> </a:t>
            </a:r>
            <a:r>
              <a:rPr lang="en-US" sz="2000" b="1" dirty="0" err="1"/>
              <a:t>bamemezela</a:t>
            </a:r>
            <a:r>
              <a:rPr lang="en-US" sz="2000" b="1" dirty="0"/>
              <a:t>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uSathane</a:t>
            </a:r>
            <a:r>
              <a:rPr lang="en-US" sz="2000" b="1" dirty="0"/>
              <a:t> </a:t>
            </a:r>
            <a:r>
              <a:rPr lang="en-US" sz="2000" b="1" dirty="0" err="1"/>
              <a:t>eyosebenzisa</a:t>
            </a:r>
            <a:r>
              <a:rPr lang="en-US" sz="2000" b="1" dirty="0"/>
              <a:t> </a:t>
            </a:r>
            <a:r>
              <a:rPr lang="en-US" sz="2000" b="1" dirty="0" err="1"/>
              <a:t>amandla</a:t>
            </a:r>
            <a:r>
              <a:rPr lang="en-US" sz="2000" b="1" dirty="0"/>
              <a:t> </a:t>
            </a:r>
            <a:r>
              <a:rPr lang="en-US" sz="2000" b="1" dirty="0" err="1"/>
              <a:t>ezepolitiki-nenkolo</a:t>
            </a:r>
            <a:r>
              <a:rPr lang="en-US" sz="2000" b="1" dirty="0"/>
              <a:t> </a:t>
            </a:r>
            <a:r>
              <a:rPr lang="en-US" sz="2000" b="1" dirty="0" err="1"/>
              <a:t>ukushushisa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nokubhubhisa</a:t>
            </a:r>
            <a:r>
              <a:rPr lang="en-US" sz="2000" b="1" dirty="0"/>
              <a:t> </a:t>
            </a:r>
            <a:r>
              <a:rPr lang="en-US" sz="2000" b="1" dirty="0" err="1"/>
              <a:t>labo</a:t>
            </a:r>
            <a:r>
              <a:rPr lang="en-US" sz="2000" b="1" dirty="0"/>
              <a:t> </a:t>
            </a:r>
            <a:r>
              <a:rPr lang="en-US" sz="2000" b="1" dirty="0" err="1"/>
              <a:t>abame</a:t>
            </a:r>
            <a:r>
              <a:rPr lang="en-US" sz="2000" b="1" dirty="0"/>
              <a:t> </a:t>
            </a:r>
            <a:r>
              <a:rPr lang="en-US" sz="2000" b="1" dirty="0" err="1"/>
              <a:t>beqinile</a:t>
            </a:r>
            <a:r>
              <a:rPr lang="en-US" sz="2000" b="1" dirty="0"/>
              <a:t> </a:t>
            </a:r>
            <a:r>
              <a:rPr lang="en-US" sz="2000" b="1" dirty="0" err="1"/>
              <a:t>eqinisweni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671" y="333613"/>
            <a:ext cx="2305129" cy="1844103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4400391"/>
            <a:ext cx="2616590" cy="22097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592" y="4400390"/>
            <a:ext cx="1304789" cy="2209721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83" y="5201826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83" y="3916385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3733" y="4495563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3733" y="6162318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3733" y="5790248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3733" y="5408263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3733" y="4118537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74546"/>
            <a:ext cx="9153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Ngaleso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 – </a:t>
            </a:r>
            <a:r>
              <a:rPr lang="en-US" sz="2000" b="1" dirty="0" err="1"/>
              <a:t>iDark</a:t>
            </a:r>
            <a:r>
              <a:rPr lang="en-US" sz="2000" b="1" dirty="0"/>
              <a:t> Ages – </a:t>
            </a:r>
            <a:r>
              <a:rPr lang="en-US" sz="2000" b="1" dirty="0" err="1"/>
              <a:t>iqiniso</a:t>
            </a:r>
            <a:r>
              <a:rPr lang="en-US" sz="2000" b="1" dirty="0"/>
              <a:t> </a:t>
            </a:r>
            <a:r>
              <a:rPr lang="en-US" sz="2000" b="1" dirty="0" err="1"/>
              <a:t>lalingatshazwa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kwakunabantu</a:t>
            </a:r>
            <a:r>
              <a:rPr lang="en-US" sz="2000" b="1" dirty="0"/>
              <a:t> </a:t>
            </a:r>
            <a:r>
              <a:rPr lang="en-US" sz="2000" b="1" dirty="0" err="1"/>
              <a:t>abaphuma</a:t>
            </a:r>
            <a:r>
              <a:rPr lang="en-US" sz="2000" b="1" dirty="0"/>
              <a:t> </a:t>
            </a:r>
            <a:r>
              <a:rPr lang="en-US" sz="2000" b="1" dirty="0" err="1"/>
              <a:t>bamela</a:t>
            </a:r>
            <a:r>
              <a:rPr lang="en-US" sz="2000" b="1" dirty="0"/>
              <a:t> </a:t>
            </a:r>
            <a:r>
              <a:rPr lang="en-US" sz="2000" b="1" dirty="0" err="1"/>
              <a:t>iqiniso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babezimisele</a:t>
            </a:r>
            <a:r>
              <a:rPr lang="en-US" sz="2000" b="1" dirty="0"/>
              <a:t> </a:t>
            </a:r>
            <a:r>
              <a:rPr lang="en-US" sz="2000" b="1" dirty="0" err="1"/>
              <a:t>ukunikela</a:t>
            </a:r>
            <a:r>
              <a:rPr lang="en-US" sz="2000" b="1" dirty="0"/>
              <a:t> </a:t>
            </a:r>
            <a:r>
              <a:rPr lang="en-US" sz="2000" b="1" dirty="0" err="1"/>
              <a:t>ngempilo</a:t>
            </a:r>
            <a:r>
              <a:rPr lang="en-US" sz="2000" b="1" dirty="0"/>
              <a:t> </a:t>
            </a:r>
            <a:r>
              <a:rPr lang="en-US" sz="2000" b="1" dirty="0" err="1"/>
              <a:t>yabo</a:t>
            </a:r>
            <a:r>
              <a:rPr lang="en-US" sz="2000" b="1" dirty="0"/>
              <a:t> </a:t>
            </a:r>
            <a:r>
              <a:rPr lang="en-US" sz="2000" b="1" dirty="0" err="1"/>
              <a:t>ngalokho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854242"/>
            <a:ext cx="9068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Lawo</a:t>
            </a:r>
            <a:r>
              <a:rPr lang="en-US" sz="2000" b="1" dirty="0"/>
              <a:t> </a:t>
            </a:r>
            <a:r>
              <a:rPr lang="en-US" sz="2000" b="1" dirty="0" err="1"/>
              <a:t>mandla</a:t>
            </a:r>
            <a:r>
              <a:rPr lang="en-US" sz="2000" b="1" dirty="0"/>
              <a:t> “</a:t>
            </a:r>
            <a:r>
              <a:rPr lang="en-US" sz="2000" b="1" dirty="0" err="1"/>
              <a:t>aphonsa</a:t>
            </a:r>
            <a:r>
              <a:rPr lang="en-US" sz="2000" b="1" dirty="0"/>
              <a:t> </a:t>
            </a:r>
            <a:r>
              <a:rPr lang="en-US" sz="2000" b="1" dirty="0" err="1"/>
              <a:t>phansi</a:t>
            </a:r>
            <a:r>
              <a:rPr lang="en-US" sz="2000" b="1" dirty="0"/>
              <a:t> </a:t>
            </a:r>
            <a:r>
              <a:rPr lang="en-US" sz="2000" b="1" dirty="0" err="1"/>
              <a:t>iqiniso</a:t>
            </a:r>
            <a:r>
              <a:rPr lang="en-US" sz="2000" b="1" dirty="0"/>
              <a:t>” (Dan. 8:12). </a:t>
            </a:r>
            <a:r>
              <a:rPr lang="en-US" sz="2000" b="1" dirty="0" err="1"/>
              <a:t>Ngaleso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 “</a:t>
            </a:r>
            <a:r>
              <a:rPr lang="en-US" sz="2000" b="1" dirty="0" err="1"/>
              <a:t>abanye</a:t>
            </a:r>
            <a:r>
              <a:rPr lang="en-US" sz="2000" b="1" dirty="0"/>
              <a:t> </a:t>
            </a:r>
            <a:r>
              <a:rPr lang="en-US" sz="2000" b="1" dirty="0" err="1"/>
              <a:t>kwabahlakaniphileyo</a:t>
            </a:r>
            <a:r>
              <a:rPr lang="en-US" sz="2000" b="1" dirty="0"/>
              <a:t> </a:t>
            </a:r>
            <a:r>
              <a:rPr lang="en-US" sz="2000" b="1" dirty="0" err="1"/>
              <a:t>bayakuwa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bacwengisiswe</a:t>
            </a:r>
            <a:r>
              <a:rPr lang="en-US" sz="2000" b="1" dirty="0"/>
              <a:t>, </a:t>
            </a:r>
            <a:r>
              <a:rPr lang="en-US" sz="2000" b="1" dirty="0" err="1"/>
              <a:t>bahlanzwe</a:t>
            </a:r>
            <a:r>
              <a:rPr lang="en-US" sz="2000" b="1" dirty="0"/>
              <a:t>, </a:t>
            </a:r>
            <a:r>
              <a:rPr lang="en-US" sz="2000" b="1" dirty="0" err="1"/>
              <a:t>benziwe</a:t>
            </a:r>
            <a:r>
              <a:rPr lang="en-US" sz="2000" b="1" dirty="0"/>
              <a:t> </a:t>
            </a:r>
            <a:r>
              <a:rPr lang="en-US" sz="2000" b="1" dirty="0" err="1"/>
              <a:t>mhlophe</a:t>
            </a:r>
            <a:r>
              <a:rPr lang="en-US" sz="2000" b="1" dirty="0"/>
              <a:t> </a:t>
            </a:r>
            <a:r>
              <a:rPr lang="en-US" sz="2000" b="1" dirty="0" err="1"/>
              <a:t>kuze</a:t>
            </a:r>
            <a:r>
              <a:rPr lang="en-US" sz="2000" b="1" dirty="0"/>
              <a:t> </a:t>
            </a:r>
            <a:r>
              <a:rPr lang="en-US" sz="2000" b="1" dirty="0" err="1"/>
              <a:t>kube</a:t>
            </a:r>
            <a:r>
              <a:rPr lang="en-US" sz="2000" b="1" dirty="0"/>
              <a:t> </a:t>
            </a:r>
            <a:r>
              <a:rPr lang="en-US" sz="2000" b="1" dirty="0" err="1"/>
              <a:t>sesikhathini</a:t>
            </a:r>
            <a:r>
              <a:rPr lang="en-US" sz="2000" b="1" dirty="0"/>
              <a:t> </a:t>
            </a:r>
            <a:r>
              <a:rPr lang="en-US" sz="2000" b="1" dirty="0" err="1"/>
              <a:t>sokuphela</a:t>
            </a:r>
            <a:r>
              <a:rPr lang="en-US" sz="2000" b="1" dirty="0"/>
              <a:t>, </a:t>
            </a:r>
            <a:r>
              <a:rPr lang="en-US" sz="2000" b="1" dirty="0" err="1"/>
              <a:t>ngokuba</a:t>
            </a:r>
            <a:r>
              <a:rPr lang="en-US" sz="2000" b="1" dirty="0"/>
              <a:t> </a:t>
            </a:r>
            <a:r>
              <a:rPr lang="en-US" sz="2000" b="1" dirty="0" err="1"/>
              <a:t>kusezakuba</a:t>
            </a:r>
            <a:r>
              <a:rPr lang="en-US" sz="2000" b="1" dirty="0"/>
              <a:t> </a:t>
            </a:r>
            <a:r>
              <a:rPr lang="en-US" sz="2000" b="1" dirty="0" err="1"/>
              <a:t>sesikhathini</a:t>
            </a:r>
            <a:r>
              <a:rPr lang="en-US" sz="2000" b="1" dirty="0"/>
              <a:t> </a:t>
            </a:r>
            <a:r>
              <a:rPr lang="en-US" sz="2000" b="1" dirty="0" err="1"/>
              <a:t>esimisiweyo</a:t>
            </a:r>
            <a:r>
              <a:rPr lang="en-US" sz="2000" b="1" dirty="0"/>
              <a:t>.” (Dan. 11:35).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UKUNGABAZA IQINISO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558" y="4289786"/>
            <a:ext cx="1880505" cy="2492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IZINKATHI ZENSHUSHISO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Iyakukhuluma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amazwi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ngoPhezukonke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iyakuhlosa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ukuguqula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nomthetho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bayakukhashelwa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sayo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yisikhathi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nezikhathi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nenxenye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yesikhathi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6882063" y="4753708"/>
            <a:ext cx="543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Wonke</a:t>
            </a:r>
            <a:r>
              <a:rPr lang="en-US" sz="2000" b="1" dirty="0"/>
              <a:t> </a:t>
            </a:r>
            <a:r>
              <a:rPr lang="en-US" sz="2000" b="1" dirty="0" err="1"/>
              <a:t>lawo</a:t>
            </a:r>
            <a:r>
              <a:rPr lang="en-US" sz="2000" b="1" dirty="0"/>
              <a:t> </a:t>
            </a:r>
            <a:r>
              <a:rPr lang="en-US" sz="2000" b="1" dirty="0" err="1"/>
              <a:t>mazwi</a:t>
            </a:r>
            <a:r>
              <a:rPr lang="en-US" sz="2000" b="1" dirty="0"/>
              <a:t> </a:t>
            </a:r>
            <a:r>
              <a:rPr lang="en-US" sz="2000" b="1" dirty="0" err="1"/>
              <a:t>abonisa</a:t>
            </a:r>
            <a:r>
              <a:rPr lang="en-US" sz="2000" b="1" dirty="0"/>
              <a:t>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esisodwa</a:t>
            </a:r>
            <a:r>
              <a:rPr lang="en-US" sz="2000" b="1" dirty="0"/>
              <a:t>: 1,260 </a:t>
            </a:r>
            <a:r>
              <a:rPr lang="en-US" sz="2000" b="1" dirty="0" err="1"/>
              <a:t>izinsuku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40109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6569242" y="2735123"/>
            <a:ext cx="5746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Kokubili</a:t>
            </a:r>
            <a:r>
              <a:rPr lang="en-US" sz="2000" b="1" dirty="0"/>
              <a:t> </a:t>
            </a:r>
            <a:r>
              <a:rPr lang="en-US" sz="2000" b="1" dirty="0" err="1"/>
              <a:t>endulo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nakulezinsuku</a:t>
            </a:r>
            <a:r>
              <a:rPr lang="en-US" sz="2000" b="1" dirty="0"/>
              <a:t>,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esijwayelekile</a:t>
            </a:r>
            <a:r>
              <a:rPr lang="en-US" sz="2000" b="1" dirty="0"/>
              <a:t> </a:t>
            </a:r>
            <a:r>
              <a:rPr lang="en-US" sz="2000" b="1" dirty="0" err="1"/>
              <a:t>senyanga</a:t>
            </a:r>
            <a:r>
              <a:rPr lang="en-US" sz="2000" b="1" dirty="0"/>
              <a:t> </a:t>
            </a:r>
            <a:r>
              <a:rPr lang="en-US" sz="2000" b="1" dirty="0" err="1"/>
              <a:t>wu</a:t>
            </a:r>
            <a:r>
              <a:rPr lang="en-US" sz="2000" b="1" dirty="0"/>
              <a:t> 30 </a:t>
            </a:r>
            <a:r>
              <a:rPr lang="en-US" sz="2000" b="1" dirty="0" err="1"/>
              <a:t>wezinsuku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352172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0" y="2735123"/>
            <a:ext cx="54863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Igama</a:t>
            </a:r>
            <a:r>
              <a:rPr lang="en-US" sz="2000" b="1" dirty="0"/>
              <a:t> </a:t>
            </a:r>
            <a:r>
              <a:rPr lang="en-US" sz="2000" b="1" dirty="0" err="1"/>
              <a:t>elithi</a:t>
            </a:r>
            <a:r>
              <a:rPr lang="en-US" sz="2000" b="1" dirty="0"/>
              <a:t> “</a:t>
            </a:r>
            <a:r>
              <a:rPr lang="en-US" sz="2000" b="1" dirty="0" err="1"/>
              <a:t>isikhathi</a:t>
            </a:r>
            <a:r>
              <a:rPr lang="en-US" sz="2000" b="1" dirty="0"/>
              <a:t>” </a:t>
            </a:r>
            <a:r>
              <a:rPr lang="en-US" sz="2000" b="1" dirty="0" err="1"/>
              <a:t>liyefana</a:t>
            </a:r>
            <a:r>
              <a:rPr lang="en-US" sz="2000" b="1" dirty="0"/>
              <a:t> </a:t>
            </a:r>
            <a:r>
              <a:rPr lang="en-US" sz="2000" b="1" dirty="0" err="1"/>
              <a:t>nelithi</a:t>
            </a:r>
            <a:r>
              <a:rPr lang="en-US" sz="2000" b="1" dirty="0"/>
              <a:t> “</a:t>
            </a:r>
            <a:r>
              <a:rPr lang="en-US" sz="2000" b="1" dirty="0" err="1"/>
              <a:t>unyaka</a:t>
            </a:r>
            <a:r>
              <a:rPr lang="en-US" sz="2000" b="1" dirty="0"/>
              <a:t>,” </a:t>
            </a: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igama</a:t>
            </a:r>
            <a:r>
              <a:rPr lang="en-US" sz="2000" b="1" dirty="0"/>
              <a:t> </a:t>
            </a:r>
            <a:r>
              <a:rPr lang="en-US" sz="2000" b="1" dirty="0" err="1"/>
              <a:t>elithi</a:t>
            </a:r>
            <a:r>
              <a:rPr lang="en-US" sz="2000" b="1" dirty="0"/>
              <a:t> “</a:t>
            </a:r>
            <a:r>
              <a:rPr lang="en-US" sz="2000" b="1" dirty="0" err="1"/>
              <a:t>izikhathi</a:t>
            </a:r>
            <a:r>
              <a:rPr lang="en-US" sz="2000" b="1" dirty="0"/>
              <a:t>” </a:t>
            </a:r>
            <a:r>
              <a:rPr lang="en-US" sz="2000" b="1" dirty="0" err="1"/>
              <a:t>elisetshenziswe</a:t>
            </a:r>
            <a:r>
              <a:rPr lang="en-US" sz="2000" b="1" dirty="0"/>
              <a:t> </a:t>
            </a:r>
            <a:r>
              <a:rPr lang="en-US" sz="2000" b="1" dirty="0" err="1"/>
              <a:t>nguDaniyeli</a:t>
            </a:r>
            <a:r>
              <a:rPr lang="en-US" sz="2000" b="1" dirty="0"/>
              <a:t> </a:t>
            </a:r>
            <a:r>
              <a:rPr lang="en-US" sz="2000" b="1" dirty="0" err="1"/>
              <a:t>lisho</a:t>
            </a:r>
            <a:r>
              <a:rPr lang="en-US" sz="2000" b="1" dirty="0"/>
              <a:t> </a:t>
            </a:r>
            <a:r>
              <a:rPr lang="en-US" sz="2000" b="1" dirty="0" err="1"/>
              <a:t>ngokuqondile</a:t>
            </a:r>
            <a:r>
              <a:rPr lang="en-US" sz="2000" b="1" dirty="0"/>
              <a:t> “</a:t>
            </a:r>
            <a:r>
              <a:rPr lang="en-US" sz="2000" b="1" dirty="0" err="1"/>
              <a:t>izikhathi</a:t>
            </a:r>
            <a:r>
              <a:rPr lang="en-US" sz="2000" b="1" dirty="0"/>
              <a:t> </a:t>
            </a:r>
            <a:r>
              <a:rPr lang="en-US" sz="2000" b="1" dirty="0" err="1"/>
              <a:t>ezimbili</a:t>
            </a:r>
            <a:r>
              <a:rPr lang="en-US" sz="2000" b="1" dirty="0"/>
              <a:t>.”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214567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905335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567500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6968718" y="5314051"/>
            <a:ext cx="51399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Ngaphansi</a:t>
            </a:r>
            <a:r>
              <a:rPr lang="en-US" sz="2000" b="1" dirty="0"/>
              <a:t> </a:t>
            </a:r>
            <a:r>
              <a:rPr lang="en-US" sz="2000" b="1" dirty="0" err="1"/>
              <a:t>komthetho</a:t>
            </a:r>
            <a:r>
              <a:rPr lang="en-US" sz="2000" b="1" dirty="0"/>
              <a:t> “</a:t>
            </a:r>
            <a:r>
              <a:rPr lang="en-US" sz="2000" b="1" dirty="0" err="1"/>
              <a:t>wosuku</a:t>
            </a:r>
            <a:r>
              <a:rPr lang="en-US" sz="2000" b="1" dirty="0"/>
              <a:t> </a:t>
            </a:r>
            <a:r>
              <a:rPr lang="en-US" sz="2000" b="1" dirty="0" err="1"/>
              <a:t>olusho</a:t>
            </a:r>
            <a:r>
              <a:rPr lang="en-US" sz="2000" b="1" dirty="0"/>
              <a:t> </a:t>
            </a:r>
            <a:r>
              <a:rPr lang="en-US" sz="2000" b="1" dirty="0" err="1"/>
              <a:t>unyaka</a:t>
            </a:r>
            <a:r>
              <a:rPr lang="en-US" sz="2000" b="1" dirty="0"/>
              <a:t>” (</a:t>
            </a:r>
            <a:r>
              <a:rPr lang="en-US" sz="2000" b="1" dirty="0" err="1"/>
              <a:t>Hez</a:t>
            </a:r>
            <a:r>
              <a:rPr lang="en-US" sz="2000" b="1" dirty="0"/>
              <a:t>. 4:6; Num. 14:34), </a:t>
            </a:r>
            <a:r>
              <a:rPr lang="en-US" sz="2000" b="1" dirty="0" err="1"/>
              <a:t>lesi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 </a:t>
            </a:r>
            <a:r>
              <a:rPr lang="en-US" sz="2000" b="1" dirty="0" err="1"/>
              <a:t>sentshushiso</a:t>
            </a:r>
            <a:r>
              <a:rPr lang="en-US" sz="2000" b="1" dirty="0"/>
              <a:t> </a:t>
            </a:r>
            <a:r>
              <a:rPr lang="en-US" sz="2000" b="1" dirty="0" err="1"/>
              <a:t>siphakathi</a:t>
            </a:r>
            <a:r>
              <a:rPr lang="en-US" sz="2000" b="1" dirty="0"/>
              <a:t> </a:t>
            </a:r>
            <a:r>
              <a:rPr lang="en-US" sz="2000" b="1" dirty="0" err="1"/>
              <a:t>kuka</a:t>
            </a:r>
            <a:r>
              <a:rPr lang="en-US" sz="2000" b="1" dirty="0"/>
              <a:t> 1,260 </a:t>
            </a:r>
            <a:r>
              <a:rPr lang="en-US" sz="2000" b="1" dirty="0" err="1"/>
              <a:t>weminyaka</a:t>
            </a:r>
            <a:r>
              <a:rPr lang="en-US" sz="2000" b="1" dirty="0"/>
              <a:t> </a:t>
            </a:r>
            <a:r>
              <a:rPr lang="en-US" sz="2000" b="1" dirty="0" err="1"/>
              <a:t>yomlando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84219" y="1213107"/>
            <a:ext cx="685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Yisiphi</a:t>
            </a:r>
            <a:r>
              <a:rPr lang="en-US" sz="2000" b="1" dirty="0"/>
              <a:t>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somlando</a:t>
            </a:r>
            <a:r>
              <a:rPr lang="en-US" sz="2000" b="1" dirty="0"/>
              <a:t> </a:t>
            </a:r>
            <a:r>
              <a:rPr lang="en-US" sz="2000" b="1" dirty="0" err="1"/>
              <a:t>esimelwe</a:t>
            </a:r>
            <a:r>
              <a:rPr lang="en-US" sz="2000" b="1" dirty="0"/>
              <a:t> </a:t>
            </a:r>
            <a:r>
              <a:rPr lang="en-US" sz="2000" b="1" dirty="0" err="1"/>
              <a:t>ngulo</a:t>
            </a:r>
            <a:r>
              <a:rPr lang="en-US" sz="2000" b="1" dirty="0"/>
              <a:t> 1,260-weminyaka </a:t>
            </a:r>
            <a:r>
              <a:rPr lang="en-US" sz="2000" b="1" dirty="0" err="1"/>
              <a:t>yentshushiso</a:t>
            </a:r>
            <a:r>
              <a:rPr lang="en-US" sz="2000" b="1" dirty="0"/>
              <a:t> </a:t>
            </a:r>
            <a:r>
              <a:rPr lang="en-US" sz="2000" b="1" dirty="0" err="1"/>
              <a:t>eyamenyezelwa</a:t>
            </a:r>
            <a:r>
              <a:rPr lang="en-US" sz="2000" b="1" dirty="0"/>
              <a:t> </a:t>
            </a:r>
            <a:r>
              <a:rPr lang="en-US" sz="2000" b="1" dirty="0" err="1"/>
              <a:t>nguDaniyeli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neSambulo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760838"/>
              </p:ext>
            </p:extLst>
          </p:nvPr>
        </p:nvGraphicFramePr>
        <p:xfrm>
          <a:off x="6856491" y="1371600"/>
          <a:ext cx="5056109" cy="347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84220" y="3344779"/>
            <a:ext cx="6872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Njengokwesiprofetho</a:t>
            </a:r>
            <a:r>
              <a:rPr lang="en-US" sz="2000" b="1" dirty="0"/>
              <a:t>, </a:t>
            </a:r>
            <a:r>
              <a:rPr lang="en-US" sz="2000" b="1" dirty="0" err="1"/>
              <a:t>uNkulunkulu</a:t>
            </a:r>
            <a:r>
              <a:rPr lang="en-US" sz="2000" b="1" dirty="0"/>
              <a:t> </a:t>
            </a:r>
            <a:r>
              <a:rPr lang="en-US" sz="2000" b="1" dirty="0" err="1"/>
              <a:t>walungisa</a:t>
            </a:r>
            <a:r>
              <a:rPr lang="en-US" sz="2000" b="1" dirty="0"/>
              <a:t> </a:t>
            </a:r>
            <a:r>
              <a:rPr lang="en-US" sz="2000" b="1" dirty="0" err="1"/>
              <a:t>indawo</a:t>
            </a:r>
            <a:r>
              <a:rPr lang="en-US" sz="2000" b="1" dirty="0"/>
              <a:t> </a:t>
            </a:r>
            <a:r>
              <a:rPr lang="en-US" sz="2000" b="1" dirty="0" err="1"/>
              <a:t>ukusiza</a:t>
            </a:r>
            <a:r>
              <a:rPr lang="en-US" sz="2000" b="1" dirty="0"/>
              <a:t> </a:t>
            </a:r>
            <a:r>
              <a:rPr lang="en-US" sz="2000" b="1" dirty="0" err="1"/>
              <a:t>ibandla</a:t>
            </a:r>
            <a:r>
              <a:rPr lang="en-US" sz="2000" b="1" dirty="0"/>
              <a:t> </a:t>
            </a:r>
            <a:r>
              <a:rPr lang="en-US" sz="2000" b="1" dirty="0" err="1"/>
              <a:t>elithembekile</a:t>
            </a:r>
            <a:r>
              <a:rPr lang="en-US" sz="2000" b="1" dirty="0"/>
              <a:t>: </a:t>
            </a:r>
            <a:r>
              <a:rPr lang="en-US" sz="2000" b="1" dirty="0" err="1"/>
              <a:t>ehlane</a:t>
            </a:r>
            <a:r>
              <a:rPr lang="en-US" sz="2000" b="1" dirty="0"/>
              <a:t>, </a:t>
            </a:r>
            <a:r>
              <a:rPr lang="en-US" sz="2000" b="1" dirty="0" err="1"/>
              <a:t>okungukuthi</a:t>
            </a:r>
            <a:r>
              <a:rPr lang="en-US" sz="2000" b="1" dirty="0"/>
              <a:t>, </a:t>
            </a:r>
            <a:r>
              <a:rPr lang="en-US" sz="2000" b="1" dirty="0" err="1"/>
              <a:t>izindawo</a:t>
            </a:r>
            <a:r>
              <a:rPr lang="en-US" sz="2000" b="1" dirty="0"/>
              <a:t> </a:t>
            </a:r>
            <a:r>
              <a:rPr lang="en-US" sz="2000" b="1" dirty="0" err="1"/>
              <a:t>ezingenabantu</a:t>
            </a:r>
            <a:r>
              <a:rPr lang="en-US" sz="2000" b="1" dirty="0"/>
              <a:t> </a:t>
            </a:r>
            <a:r>
              <a:rPr lang="en-US" sz="2000" b="1" dirty="0" err="1"/>
              <a:t>abaningi</a:t>
            </a:r>
            <a:r>
              <a:rPr lang="en-US" sz="2000" b="1" dirty="0"/>
              <a:t> (</a:t>
            </a:r>
            <a:r>
              <a:rPr lang="en-US" sz="2000" b="1" dirty="0" err="1"/>
              <a:t>Isambulo</a:t>
            </a:r>
            <a:r>
              <a:rPr lang="en-US" sz="2000" b="1" dirty="0"/>
              <a:t> 12:6, 14).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664" y="4987642"/>
            <a:ext cx="3226251" cy="1656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IZINKATHI ZENSHUSHISO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Iyakukhuluma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amazwi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ngoPhezukonke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iyakuhlosa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ukuguqula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nomthetho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bayakukhashelwa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sayo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yisikhathi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nezikhathi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nenxenye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yesikhathi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0595" y="4464251"/>
            <a:ext cx="1428583" cy="2393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71328" y="2151827"/>
            <a:ext cx="67009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kwavuka</a:t>
            </a:r>
            <a:r>
              <a:rPr lang="en-US" sz="2000" b="1" dirty="0"/>
              <a:t> </a:t>
            </a:r>
            <a:r>
              <a:rPr lang="en-US" sz="2000" b="1" dirty="0" err="1"/>
              <a:t>khona</a:t>
            </a:r>
            <a:r>
              <a:rPr lang="en-US" sz="2000" b="1" dirty="0"/>
              <a:t> </a:t>
            </a:r>
            <a:r>
              <a:rPr lang="en-US" sz="2000" b="1" dirty="0" err="1"/>
              <a:t>imibuso</a:t>
            </a:r>
            <a:r>
              <a:rPr lang="en-US" sz="2000" b="1" dirty="0"/>
              <a:t> </a:t>
            </a:r>
            <a:r>
              <a:rPr lang="en-US" sz="2000" b="1" dirty="0" err="1"/>
              <a:t>eyishumi</a:t>
            </a:r>
            <a:r>
              <a:rPr lang="en-US" sz="2000" b="1" dirty="0"/>
              <a:t> </a:t>
            </a:r>
            <a:r>
              <a:rPr lang="en-US" sz="2000" b="1" dirty="0" err="1"/>
              <a:t>eRoma</a:t>
            </a:r>
            <a:r>
              <a:rPr lang="en-US" sz="2000" b="1" dirty="0"/>
              <a:t> (</a:t>
            </a:r>
            <a:r>
              <a:rPr lang="en-US" sz="2000" b="1" dirty="0" err="1"/>
              <a:t>izizwe</a:t>
            </a:r>
            <a:r>
              <a:rPr lang="en-US" sz="2000" b="1" dirty="0"/>
              <a:t> </a:t>
            </a:r>
            <a:r>
              <a:rPr lang="en-US" sz="2000" b="1" dirty="0" err="1"/>
              <a:t>ezangenela</a:t>
            </a:r>
            <a:r>
              <a:rPr lang="en-US" sz="2000" b="1" dirty="0"/>
              <a:t> </a:t>
            </a:r>
            <a:r>
              <a:rPr lang="en-US" sz="2000" b="1" dirty="0" err="1"/>
              <a:t>umbuso</a:t>
            </a:r>
            <a:r>
              <a:rPr lang="en-US" sz="2000" b="1" dirty="0"/>
              <a:t>), </a:t>
            </a:r>
            <a:r>
              <a:rPr lang="en-US" sz="2000" b="1" dirty="0" err="1"/>
              <a:t>omunye</a:t>
            </a:r>
            <a:r>
              <a:rPr lang="en-US" sz="2000" b="1" dirty="0"/>
              <a:t> </a:t>
            </a:r>
            <a:r>
              <a:rPr lang="en-US" sz="2000" b="1" dirty="0" err="1"/>
              <a:t>umbuso</a:t>
            </a:r>
            <a:r>
              <a:rPr lang="en-US" sz="2000" b="1" dirty="0"/>
              <a:t> </a:t>
            </a:r>
            <a:r>
              <a:rPr lang="en-US" sz="2000" b="1" dirty="0" err="1"/>
              <a:t>uyovela</a:t>
            </a:r>
            <a:r>
              <a:rPr lang="en-US" sz="2000" b="1" dirty="0"/>
              <a:t> </a:t>
            </a:r>
            <a:r>
              <a:rPr lang="en-US" sz="2000" b="1" dirty="0" err="1"/>
              <a:t>uwise</a:t>
            </a:r>
            <a:r>
              <a:rPr lang="en-US" sz="2000" b="1" dirty="0"/>
              <a:t> </a:t>
            </a:r>
            <a:r>
              <a:rPr lang="en-US" sz="2000" b="1" dirty="0" err="1"/>
              <a:t>imibuso</a:t>
            </a:r>
            <a:r>
              <a:rPr lang="en-US" sz="2000" b="1" dirty="0"/>
              <a:t> </a:t>
            </a:r>
            <a:r>
              <a:rPr lang="en-US" sz="2000" b="1" dirty="0" err="1"/>
              <a:t>emithathu</a:t>
            </a:r>
            <a:r>
              <a:rPr lang="en-US" sz="2000" b="1" dirty="0"/>
              <a:t> </a:t>
            </a:r>
            <a:r>
              <a:rPr lang="en-US" sz="2000" b="1" dirty="0" err="1"/>
              <a:t>kweyishumi</a:t>
            </a:r>
            <a:r>
              <a:rPr lang="en-US" sz="2000" b="1" dirty="0"/>
              <a:t> (Dan. 7:23-25).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0" y="6041679"/>
            <a:ext cx="6957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Ngeshwa</a:t>
            </a:r>
            <a:r>
              <a:rPr lang="en-US" sz="2000" b="1" dirty="0"/>
              <a:t>, </a:t>
            </a:r>
            <a:r>
              <a:rPr lang="en-US" sz="2000" b="1" dirty="0" err="1"/>
              <a:t>abaningi</a:t>
            </a:r>
            <a:r>
              <a:rPr lang="en-US" sz="2000" b="1" dirty="0"/>
              <a:t> </a:t>
            </a:r>
            <a:r>
              <a:rPr lang="en-US" sz="2000" b="1" dirty="0" err="1"/>
              <a:t>bakhokhela</a:t>
            </a:r>
            <a:r>
              <a:rPr lang="en-US" sz="2000" b="1" dirty="0"/>
              <a:t> </a:t>
            </a:r>
            <a:r>
              <a:rPr lang="en-US" sz="2000" b="1" dirty="0" err="1"/>
              <a:t>ukwethembeka</a:t>
            </a:r>
            <a:r>
              <a:rPr lang="en-US" sz="2000" b="1" dirty="0"/>
              <a:t> </a:t>
            </a:r>
            <a:r>
              <a:rPr lang="en-US" sz="2000" b="1" dirty="0" err="1"/>
              <a:t>kwabo</a:t>
            </a:r>
            <a:r>
              <a:rPr lang="en-US" sz="2000" b="1" dirty="0"/>
              <a:t> </a:t>
            </a:r>
            <a:r>
              <a:rPr lang="en-US" sz="2000" b="1" dirty="0" err="1"/>
              <a:t>ngegazi</a:t>
            </a:r>
            <a:r>
              <a:rPr lang="en-US" sz="2000" b="1" dirty="0"/>
              <a:t> </a:t>
            </a:r>
            <a:r>
              <a:rPr lang="en-US" sz="2000" b="1" dirty="0" err="1"/>
              <a:t>labo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0" y="4668218"/>
            <a:ext cx="6970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Ngesikhathi</a:t>
            </a:r>
            <a:r>
              <a:rPr lang="en-US" sz="2000" b="1" dirty="0"/>
              <a:t> </a:t>
            </a:r>
            <a:r>
              <a:rPr lang="en-US" sz="2000" b="1" dirty="0" err="1"/>
              <a:t>zobunzima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nentshushiso</a:t>
            </a:r>
            <a:r>
              <a:rPr lang="en-US" sz="2000" b="1" dirty="0"/>
              <a:t>, </a:t>
            </a:r>
            <a:r>
              <a:rPr lang="en-US" sz="2000" b="1" dirty="0" err="1"/>
              <a:t>amakholwa</a:t>
            </a:r>
            <a:r>
              <a:rPr lang="en-US" sz="2000" b="1" dirty="0"/>
              <a:t> </a:t>
            </a:r>
            <a:r>
              <a:rPr lang="en-US" sz="2000" b="1" dirty="0" err="1"/>
              <a:t>athembekile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aqina</a:t>
            </a:r>
            <a:r>
              <a:rPr lang="en-US" sz="2000" b="1" dirty="0"/>
              <a:t> </a:t>
            </a:r>
            <a:r>
              <a:rPr lang="en-US" sz="2000" b="1" dirty="0" err="1"/>
              <a:t>avikela</a:t>
            </a:r>
            <a:r>
              <a:rPr lang="en-US" sz="2000" b="1" dirty="0"/>
              <a:t> </a:t>
            </a:r>
            <a:r>
              <a:rPr lang="en-US" sz="2000" b="1" dirty="0" err="1"/>
              <a:t>iqiniso</a:t>
            </a:r>
            <a:r>
              <a:rPr lang="en-US" sz="2000" b="1" dirty="0"/>
              <a:t>, </a:t>
            </a:r>
            <a:r>
              <a:rPr lang="en-US" sz="2000" b="1" dirty="0" err="1"/>
              <a:t>bephephela</a:t>
            </a:r>
            <a:r>
              <a:rPr lang="en-US" sz="2000" b="1" dirty="0"/>
              <a:t> </a:t>
            </a:r>
            <a:r>
              <a:rPr lang="en-US" sz="2000" b="1" dirty="0" err="1"/>
              <a:t>othandweni</a:t>
            </a:r>
            <a:r>
              <a:rPr lang="en-US" sz="2000" b="1" dirty="0"/>
              <a:t> </a:t>
            </a:r>
            <a:r>
              <a:rPr lang="en-US" sz="2000" b="1" dirty="0" err="1"/>
              <a:t>kanye</a:t>
            </a:r>
            <a:r>
              <a:rPr lang="en-US" sz="2000" b="1" dirty="0"/>
              <a:t> </a:t>
            </a:r>
            <a:r>
              <a:rPr lang="en-US" sz="2000" b="1" dirty="0" err="1"/>
              <a:t>nokunaka</a:t>
            </a:r>
            <a:r>
              <a:rPr lang="en-US" sz="2000" b="1" dirty="0"/>
              <a:t> </a:t>
            </a:r>
            <a:r>
              <a:rPr lang="en-US" sz="2000" b="1" dirty="0" err="1"/>
              <a:t>kukaNkulunkulu</a:t>
            </a:r>
            <a:r>
              <a:rPr lang="en-US" sz="2000" b="1" dirty="0"/>
              <a:t> (</a:t>
            </a:r>
            <a:r>
              <a:rPr lang="en-US" sz="2000" b="1" dirty="0" err="1"/>
              <a:t>IHubo</a:t>
            </a:r>
            <a:r>
              <a:rPr lang="en-US" sz="2000" b="1" dirty="0"/>
              <a:t> 46:1-3).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UKWETHEMBEKA USENSHUSHISWENI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Bathandekayo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njengokuba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ngenza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inkuthalo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yonke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ukunilobela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ngensindiso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esiyihlanganyele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sonke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ngacindezeleka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ukunilobela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ukuba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nginivuselele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ukulwela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inkolo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abayinikelwayo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abangcwele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kwaba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kanye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Jude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2988871" y="1540708"/>
            <a:ext cx="9203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selithole</a:t>
            </a:r>
            <a:r>
              <a:rPr lang="en-US" sz="2000" b="1" dirty="0"/>
              <a:t> </a:t>
            </a:r>
            <a:r>
              <a:rPr lang="en-US" sz="2000" b="1" dirty="0" err="1"/>
              <a:t>amandla</a:t>
            </a:r>
            <a:r>
              <a:rPr lang="en-US" sz="2000" b="1" dirty="0"/>
              <a:t> </a:t>
            </a:r>
            <a:r>
              <a:rPr lang="en-US" sz="2000" b="1" dirty="0" err="1"/>
              <a:t>ombuso</a:t>
            </a:r>
            <a:r>
              <a:rPr lang="en-US" sz="2000" b="1" dirty="0"/>
              <a:t>, </a:t>
            </a:r>
            <a:r>
              <a:rPr lang="en-US" sz="2000" b="1" dirty="0" err="1"/>
              <a:t>ibandla</a:t>
            </a:r>
            <a:r>
              <a:rPr lang="en-US" sz="2000" b="1" dirty="0"/>
              <a:t> </a:t>
            </a:r>
            <a:r>
              <a:rPr lang="en-US" sz="2000" b="1" dirty="0" err="1"/>
              <a:t>laseRoma</a:t>
            </a:r>
            <a:r>
              <a:rPr lang="en-US" sz="2000" b="1" dirty="0"/>
              <a:t> </a:t>
            </a:r>
            <a:r>
              <a:rPr lang="en-US" sz="2000" b="1" dirty="0" err="1"/>
              <a:t>laqala</a:t>
            </a:r>
            <a:r>
              <a:rPr lang="en-US" sz="2000" b="1" dirty="0"/>
              <a:t> </a:t>
            </a:r>
            <a:r>
              <a:rPr lang="en-US" sz="2000" b="1" dirty="0" err="1"/>
              <a:t>ukusebenzisa</a:t>
            </a:r>
            <a:r>
              <a:rPr lang="en-US" sz="2000" b="1" dirty="0"/>
              <a:t> </a:t>
            </a:r>
            <a:r>
              <a:rPr lang="en-US" sz="2000" b="1" dirty="0" err="1"/>
              <a:t>amandla</a:t>
            </a:r>
            <a:r>
              <a:rPr lang="en-US" sz="2000" b="1" dirty="0"/>
              <a:t> </a:t>
            </a:r>
            <a:r>
              <a:rPr lang="en-US" sz="2000" b="1" dirty="0" err="1"/>
              <a:t>alo</a:t>
            </a:r>
            <a:r>
              <a:rPr lang="en-US" sz="2000" b="1" dirty="0"/>
              <a:t> </a:t>
            </a:r>
            <a:r>
              <a:rPr lang="en-US" sz="2000" b="1" dirty="0" err="1"/>
              <a:t>ukufuna</a:t>
            </a:r>
            <a:r>
              <a:rPr lang="en-US" sz="2000" b="1" dirty="0"/>
              <a:t> </a:t>
            </a:r>
            <a:r>
              <a:rPr lang="en-US" sz="2000" b="1" dirty="0" err="1"/>
              <a:t>ukuthi</a:t>
            </a:r>
            <a:r>
              <a:rPr lang="en-US" sz="2000" b="1" dirty="0"/>
              <a:t> </a:t>
            </a:r>
            <a:r>
              <a:rPr lang="en-US" sz="2000" b="1" dirty="0" err="1"/>
              <a:t>bonke</a:t>
            </a:r>
            <a:r>
              <a:rPr lang="en-US" sz="2000" b="1" dirty="0"/>
              <a:t> </a:t>
            </a:r>
            <a:r>
              <a:rPr lang="en-US" sz="2000" b="1" dirty="0" err="1"/>
              <a:t>bahambisane</a:t>
            </a:r>
            <a:r>
              <a:rPr lang="en-US" sz="2000" b="1" dirty="0"/>
              <a:t> </a:t>
            </a:r>
            <a:r>
              <a:rPr lang="en-US" sz="2000" b="1" dirty="0" err="1"/>
              <a:t>nemithetho</a:t>
            </a:r>
            <a:r>
              <a:rPr lang="en-US" sz="2000" b="1" dirty="0"/>
              <a:t> </a:t>
            </a:r>
            <a:r>
              <a:rPr lang="en-US" sz="2000" b="1" dirty="0" err="1"/>
              <a:t>yalo</a:t>
            </a:r>
            <a:r>
              <a:rPr lang="en-US" sz="2000" b="1" dirty="0"/>
              <a:t> </a:t>
            </a:r>
            <a:r>
              <a:rPr lang="en-US" sz="2000" b="1" dirty="0" err="1"/>
              <a:t>yezenkolo</a:t>
            </a:r>
            <a:r>
              <a:rPr lang="en-US" sz="2000" b="1" dirty="0"/>
              <a:t>, </a:t>
            </a:r>
            <a:r>
              <a:rPr lang="en-US" sz="2000" b="1" dirty="0" err="1"/>
              <a:t>eminingi</a:t>
            </a:r>
            <a:r>
              <a:rPr lang="en-US" sz="2000" b="1" dirty="0"/>
              <a:t> </a:t>
            </a:r>
            <a:r>
              <a:rPr lang="en-US" sz="2000" b="1" dirty="0" err="1"/>
              <a:t>yawo</a:t>
            </a:r>
            <a:r>
              <a:rPr lang="en-US" sz="2000" b="1" dirty="0"/>
              <a:t> </a:t>
            </a:r>
            <a:r>
              <a:rPr lang="en-US" sz="2000" b="1" dirty="0" err="1"/>
              <a:t>yayingemihle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0" y="2574758"/>
            <a:ext cx="2898701" cy="414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2988871" y="3511949"/>
            <a:ext cx="67802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abakwazanga</a:t>
            </a:r>
            <a:r>
              <a:rPr lang="en-US" sz="2000" b="1" dirty="0"/>
              <a:t> </a:t>
            </a:r>
            <a:r>
              <a:rPr lang="en-US" sz="2000" b="1" dirty="0" err="1"/>
              <a:t>ukulibhubhisa</a:t>
            </a:r>
            <a:r>
              <a:rPr lang="en-US" sz="2000" b="1" dirty="0"/>
              <a:t> </a:t>
            </a:r>
            <a:r>
              <a:rPr lang="en-US" sz="2000" b="1" dirty="0" err="1"/>
              <a:t>ngokuphelele</a:t>
            </a:r>
            <a:r>
              <a:rPr lang="en-US" sz="2000" b="1" dirty="0"/>
              <a:t>. </a:t>
            </a:r>
            <a:r>
              <a:rPr lang="en-US" sz="2000" b="1" dirty="0" err="1"/>
              <a:t>Kwavuka</a:t>
            </a:r>
            <a:r>
              <a:rPr lang="en-US" sz="2000" b="1" dirty="0"/>
              <a:t> </a:t>
            </a:r>
            <a:r>
              <a:rPr lang="en-US" sz="2000" b="1" dirty="0" err="1"/>
              <a:t>abathembekile</a:t>
            </a:r>
            <a:r>
              <a:rPr lang="en-US" sz="2000" b="1" dirty="0"/>
              <a:t>, </a:t>
            </a:r>
            <a:r>
              <a:rPr lang="en-US" sz="2000" b="1" dirty="0" err="1"/>
              <a:t>ababeholwa</a:t>
            </a:r>
            <a:r>
              <a:rPr lang="en-US" sz="2000" b="1" dirty="0"/>
              <a:t> </a:t>
            </a:r>
            <a:r>
              <a:rPr lang="en-US" sz="2000" b="1" dirty="0" err="1"/>
              <a:t>yizimfundiso</a:t>
            </a:r>
            <a:r>
              <a:rPr lang="en-US" sz="2000" b="1" dirty="0"/>
              <a:t> </a:t>
            </a:r>
            <a:r>
              <a:rPr lang="en-US" sz="2000" b="1" dirty="0" err="1"/>
              <a:t>zeBhayibheli</a:t>
            </a:r>
            <a:r>
              <a:rPr lang="en-US" sz="2000" b="1" dirty="0"/>
              <a:t> </a:t>
            </a:r>
            <a:r>
              <a:rPr lang="en-US" sz="2000" b="1" dirty="0" err="1"/>
              <a:t>nababelandela</a:t>
            </a:r>
            <a:r>
              <a:rPr lang="en-US" sz="2000" b="1" dirty="0"/>
              <a:t> </a:t>
            </a:r>
            <a:r>
              <a:rPr lang="en-US" sz="2000" b="1" dirty="0" err="1"/>
              <a:t>izeluleko</a:t>
            </a:r>
            <a:r>
              <a:rPr lang="en-US" sz="2000" b="1" dirty="0"/>
              <a:t> </a:t>
            </a:r>
            <a:r>
              <a:rPr lang="en-US" sz="2000" b="1" dirty="0" err="1"/>
              <a:t>zikaJuda</a:t>
            </a:r>
            <a:r>
              <a:rPr lang="en-US" sz="2000" b="1" dirty="0"/>
              <a:t>, </a:t>
            </a:r>
            <a:r>
              <a:rPr lang="en-US" sz="2000" b="1" dirty="0" err="1"/>
              <a:t>abalwa</a:t>
            </a:r>
            <a:r>
              <a:rPr lang="en-US" sz="2000" b="1" dirty="0"/>
              <a:t> </a:t>
            </a:r>
            <a:r>
              <a:rPr lang="en-US" sz="2000" b="1" dirty="0" err="1"/>
              <a:t>ngamandla</a:t>
            </a:r>
            <a:r>
              <a:rPr lang="en-US" sz="2000" b="1" dirty="0"/>
              <a:t> </a:t>
            </a:r>
            <a:r>
              <a:rPr lang="en-US" sz="2000" b="1" dirty="0" err="1"/>
              <a:t>bevikela</a:t>
            </a:r>
            <a:r>
              <a:rPr lang="en-US" sz="2000" b="1" dirty="0"/>
              <a:t> </a:t>
            </a:r>
            <a:r>
              <a:rPr lang="en-US" sz="2000" b="1" dirty="0" err="1"/>
              <a:t>inkolo</a:t>
            </a:r>
            <a:r>
              <a:rPr lang="en-US" sz="2000" b="1" dirty="0"/>
              <a:t> </a:t>
            </a:r>
            <a:r>
              <a:rPr lang="en-US" sz="2000" b="1" dirty="0" err="1"/>
              <a:t>yabo</a:t>
            </a:r>
            <a:r>
              <a:rPr lang="en-US" sz="2000" b="1" dirty="0"/>
              <a:t> (Juda 1:3).</a:t>
            </a:r>
            <a:endParaRPr lang="es-ES" sz="2000" b="1" dirty="0"/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2988871" y="2535522"/>
            <a:ext cx="920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Ngaphezu</a:t>
            </a:r>
            <a:r>
              <a:rPr lang="en-US" sz="2000" b="1" dirty="0"/>
              <a:t> </a:t>
            </a:r>
            <a:r>
              <a:rPr lang="en-US" sz="2000" b="1" dirty="0" err="1"/>
              <a:t>kwalokho</a:t>
            </a:r>
            <a:r>
              <a:rPr lang="en-US" sz="2000" b="1" dirty="0"/>
              <a:t> </a:t>
            </a:r>
            <a:r>
              <a:rPr lang="en-US" sz="2000" b="1" dirty="0" err="1"/>
              <a:t>kwakwande</a:t>
            </a:r>
            <a:r>
              <a:rPr lang="en-US" sz="2000" b="1" dirty="0"/>
              <a:t> </a:t>
            </a:r>
            <a:r>
              <a:rPr lang="en-US" sz="2000" b="1" dirty="0" err="1"/>
              <a:t>ukonakala</a:t>
            </a:r>
            <a:r>
              <a:rPr lang="en-US" sz="2000" b="1" dirty="0"/>
              <a:t> </a:t>
            </a:r>
            <a:r>
              <a:rPr lang="en-US" sz="2000" b="1" dirty="0" err="1"/>
              <a:t>kwesimilo</a:t>
            </a:r>
            <a:r>
              <a:rPr lang="en-US" sz="2000" b="1" dirty="0"/>
              <a:t> </a:t>
            </a:r>
            <a:r>
              <a:rPr lang="en-US" sz="2000" b="1" dirty="0" err="1"/>
              <a:t>kubaholi</a:t>
            </a:r>
            <a:r>
              <a:rPr lang="en-US" sz="2000" b="1" dirty="0"/>
              <a:t> </a:t>
            </a:r>
            <a:r>
              <a:rPr lang="en-US" sz="2000" b="1" dirty="0" err="1"/>
              <a:t>bezenkolo</a:t>
            </a:r>
            <a:r>
              <a:rPr lang="en-US" sz="2000" b="1" dirty="0"/>
              <a:t>. </a:t>
            </a:r>
            <a:r>
              <a:rPr lang="en-US" sz="2000" b="1" dirty="0" err="1"/>
              <a:t>Ukuvimbela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bangahlubuki</a:t>
            </a:r>
            <a:r>
              <a:rPr lang="en-US" sz="2000" b="1" dirty="0"/>
              <a:t> </a:t>
            </a:r>
            <a:r>
              <a:rPr lang="en-US" sz="2000" b="1" dirty="0" err="1"/>
              <a:t>embusweni</a:t>
            </a:r>
            <a:r>
              <a:rPr lang="en-US" sz="2000" b="1" dirty="0"/>
              <a:t> </a:t>
            </a:r>
            <a:r>
              <a:rPr lang="en-US" sz="2000" b="1" dirty="0" err="1"/>
              <a:t>walo</a:t>
            </a:r>
            <a:r>
              <a:rPr lang="en-US" sz="2000" b="1" dirty="0"/>
              <a:t>, </a:t>
            </a:r>
            <a:r>
              <a:rPr lang="en-US" sz="2000" b="1" dirty="0" err="1"/>
              <a:t>babathathela</a:t>
            </a:r>
            <a:r>
              <a:rPr lang="en-US" sz="2000" b="1" dirty="0"/>
              <a:t> </a:t>
            </a:r>
            <a:r>
              <a:rPr lang="en-US" sz="2000" b="1" dirty="0" err="1"/>
              <a:t>okubaluke</a:t>
            </a:r>
            <a:r>
              <a:rPr lang="en-US" sz="2000" b="1" dirty="0"/>
              <a:t> </a:t>
            </a:r>
            <a:r>
              <a:rPr lang="en-US" sz="2000" b="1" dirty="0" err="1"/>
              <a:t>kakhulu</a:t>
            </a:r>
            <a:r>
              <a:rPr lang="en-US" sz="2000" b="1" dirty="0"/>
              <a:t>: </a:t>
            </a:r>
            <a:r>
              <a:rPr lang="en-US" sz="2000" b="1" dirty="0" err="1"/>
              <a:t>Izwi</a:t>
            </a:r>
            <a:r>
              <a:rPr lang="en-US" sz="2000" b="1" dirty="0"/>
              <a:t> </a:t>
            </a:r>
            <a:r>
              <a:rPr lang="en-US" sz="2000" b="1" dirty="0" err="1"/>
              <a:t>likaNkulunkulu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2988871" y="5041232"/>
            <a:ext cx="67802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Bevuselelwe</a:t>
            </a:r>
            <a:r>
              <a:rPr lang="en-US" sz="2000" b="1" dirty="0"/>
              <a:t> </a:t>
            </a:r>
            <a:r>
              <a:rPr lang="en-US" sz="2000" b="1" dirty="0" err="1"/>
              <a:t>ngamandla</a:t>
            </a:r>
            <a:r>
              <a:rPr lang="en-US" sz="2000" b="1" dirty="0"/>
              <a:t> </a:t>
            </a:r>
            <a:r>
              <a:rPr lang="en-US" sz="2000" b="1" dirty="0" err="1"/>
              <a:t>ezwi</a:t>
            </a:r>
            <a:r>
              <a:rPr lang="en-US" sz="2000" b="1" dirty="0"/>
              <a:t>, </a:t>
            </a:r>
            <a:r>
              <a:rPr lang="en-US" sz="2000" b="1" dirty="0" err="1"/>
              <a:t>bamela</a:t>
            </a:r>
            <a:r>
              <a:rPr lang="en-US" sz="2000" b="1" dirty="0"/>
              <a:t> </a:t>
            </a:r>
            <a:r>
              <a:rPr lang="en-US" sz="2000" b="1" dirty="0" err="1"/>
              <a:t>izimfundiso</a:t>
            </a:r>
            <a:r>
              <a:rPr lang="en-US" sz="2000" b="1" dirty="0"/>
              <a:t> </a:t>
            </a:r>
            <a:r>
              <a:rPr lang="en-US" sz="2000" b="1" dirty="0" err="1"/>
              <a:t>zalo</a:t>
            </a:r>
            <a:r>
              <a:rPr lang="en-US" sz="2000" b="1" dirty="0"/>
              <a:t> </a:t>
            </a:r>
            <a:r>
              <a:rPr lang="en-US" sz="2000" b="1" dirty="0" err="1"/>
              <a:t>ngesibindi</a:t>
            </a:r>
            <a:r>
              <a:rPr lang="en-US" sz="2000" b="1" dirty="0"/>
              <a:t>. </a:t>
            </a:r>
            <a:r>
              <a:rPr lang="en-US" sz="2000" b="1" dirty="0" err="1"/>
              <a:t>Beqiniswa</a:t>
            </a:r>
            <a:r>
              <a:rPr lang="en-US" sz="2000" b="1" dirty="0"/>
              <a:t> </a:t>
            </a:r>
            <a:r>
              <a:rPr lang="en-US" sz="2000" b="1" dirty="0" err="1"/>
              <a:t>yizethembiso</a:t>
            </a:r>
            <a:r>
              <a:rPr lang="en-US" sz="2000" b="1" dirty="0"/>
              <a:t> </a:t>
            </a:r>
            <a:r>
              <a:rPr lang="en-US" sz="2000" b="1" dirty="0" err="1"/>
              <a:t>ezinjengeze</a:t>
            </a:r>
            <a:r>
              <a:rPr lang="en-US" sz="2000" b="1" dirty="0"/>
              <a:t> </a:t>
            </a:r>
            <a:r>
              <a:rPr lang="en-US" sz="2000" b="1" dirty="0" err="1"/>
              <a:t>Sambulo</a:t>
            </a:r>
            <a:r>
              <a:rPr lang="en-US" sz="2000" b="1" dirty="0"/>
              <a:t> 2:10, </a:t>
            </a:r>
            <a:r>
              <a:rPr lang="en-US" sz="2000" b="1" dirty="0" err="1"/>
              <a:t>bathembeka</a:t>
            </a:r>
            <a:r>
              <a:rPr lang="en-US" sz="2000" b="1" dirty="0"/>
              <a:t> </a:t>
            </a:r>
            <a:r>
              <a:rPr lang="en-US" sz="2000" b="1" dirty="0" err="1"/>
              <a:t>kwaze</a:t>
            </a:r>
            <a:r>
              <a:rPr lang="en-US" sz="2000" b="1" dirty="0"/>
              <a:t> </a:t>
            </a:r>
            <a:r>
              <a:rPr lang="en-US" sz="2000" b="1" dirty="0" err="1"/>
              <a:t>kwaba</a:t>
            </a:r>
            <a:r>
              <a:rPr lang="en-US" sz="2000" b="1" dirty="0"/>
              <a:t> </a:t>
            </a:r>
            <a:r>
              <a:rPr lang="en-US" sz="2000" b="1" dirty="0" err="1"/>
              <a:t>sekufeni</a:t>
            </a:r>
            <a:r>
              <a:rPr lang="en-US" sz="2000" b="1" dirty="0"/>
              <a:t>, </a:t>
            </a:r>
            <a:r>
              <a:rPr lang="en-US" sz="2000" b="1" dirty="0" err="1"/>
              <a:t>bazi</a:t>
            </a:r>
            <a:r>
              <a:rPr lang="en-US" sz="2000" b="1" dirty="0"/>
              <a:t> </a:t>
            </a:r>
            <a:r>
              <a:rPr lang="en-US" sz="2000" b="1" dirty="0" err="1"/>
              <a:t>ukuthi</a:t>
            </a:r>
            <a:r>
              <a:rPr lang="en-US" sz="2000" b="1" dirty="0"/>
              <a:t> </a:t>
            </a:r>
            <a:r>
              <a:rPr lang="en-US" sz="2000" b="1" dirty="0" err="1"/>
              <a:t>babeyokwamukela</a:t>
            </a:r>
            <a:r>
              <a:rPr lang="en-US" sz="2000" b="1" dirty="0"/>
              <a:t> </a:t>
            </a:r>
            <a:r>
              <a:rPr lang="en-US" sz="2000" b="1" dirty="0" err="1"/>
              <a:t>umqhele</a:t>
            </a:r>
            <a:r>
              <a:rPr lang="en-US" sz="2000" b="1" dirty="0"/>
              <a:t> </a:t>
            </a:r>
            <a:r>
              <a:rPr lang="en-US" sz="2000" b="1" dirty="0" err="1"/>
              <a:t>wokuphila</a:t>
            </a:r>
            <a:r>
              <a:rPr lang="en-US" sz="2000" b="1" dirty="0"/>
              <a:t> </a:t>
            </a:r>
            <a:r>
              <a:rPr lang="en-US" sz="2000" b="1" dirty="0" err="1"/>
              <a:t>okuphakade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15185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UKULWELA IQINISO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UKWABA IBHAYIBHELI: AMA 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Kepha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uPetru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nabapostoli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baphendula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bathi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Simelwe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ukulalela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uNkulunkulu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kunabantu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Izenzo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266785"/>
            <a:ext cx="8246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UPeter</a:t>
            </a:r>
            <a:r>
              <a:rPr lang="en-US" sz="2000" b="1" dirty="0"/>
              <a:t> Waldo (1140-1218), </a:t>
            </a:r>
            <a:r>
              <a:rPr lang="en-US" sz="2000" b="1" dirty="0" err="1"/>
              <a:t>owayeyisicebi</a:t>
            </a:r>
            <a:r>
              <a:rPr lang="en-US" sz="2000" b="1" dirty="0"/>
              <a:t> </a:t>
            </a:r>
            <a:r>
              <a:rPr lang="en-US" sz="2000" b="1" dirty="0" err="1"/>
              <a:t>saseFrence</a:t>
            </a:r>
            <a:r>
              <a:rPr lang="en-US" sz="2000" b="1" dirty="0"/>
              <a:t> </a:t>
            </a:r>
            <a:r>
              <a:rPr lang="en-US" sz="2000" b="1" dirty="0" err="1"/>
              <a:t>usomabhizinisi</a:t>
            </a:r>
            <a:r>
              <a:rPr lang="en-US" sz="2000" b="1" dirty="0"/>
              <a:t> </a:t>
            </a:r>
            <a:r>
              <a:rPr lang="en-US" sz="2000" b="1" dirty="0" err="1"/>
              <a:t>owashiya</a:t>
            </a:r>
            <a:r>
              <a:rPr lang="en-US" sz="2000" b="1" dirty="0"/>
              <a:t> </a:t>
            </a:r>
            <a:r>
              <a:rPr lang="en-US" sz="2000" b="1" dirty="0" err="1"/>
              <a:t>ingcebo</a:t>
            </a:r>
            <a:r>
              <a:rPr lang="en-US" sz="2000" b="1" dirty="0"/>
              <a:t> </a:t>
            </a:r>
            <a:r>
              <a:rPr lang="en-US" sz="2000" b="1" dirty="0" err="1"/>
              <a:t>yakhe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ashumayele</a:t>
            </a:r>
            <a:r>
              <a:rPr lang="en-US" sz="2000" b="1" dirty="0"/>
              <a:t> </a:t>
            </a:r>
            <a:r>
              <a:rPr lang="en-US" sz="2000" b="1" dirty="0" err="1"/>
              <a:t>uKristu</a:t>
            </a:r>
            <a:r>
              <a:rPr lang="en-US" sz="2000" b="1" dirty="0"/>
              <a:t>, </a:t>
            </a:r>
            <a:r>
              <a:rPr lang="en-US" sz="2000" b="1" dirty="0" err="1"/>
              <a:t>wasungula</a:t>
            </a:r>
            <a:r>
              <a:rPr lang="en-US" sz="2000" b="1" dirty="0"/>
              <a:t> I “Poor of Lyon” movement, </a:t>
            </a:r>
            <a:r>
              <a:rPr lang="en-US" sz="2000" b="1" dirty="0" err="1"/>
              <a:t>eyaziwa</a:t>
            </a:r>
            <a:r>
              <a:rPr lang="en-US" sz="2000" b="1" dirty="0"/>
              <a:t> </a:t>
            </a:r>
            <a:r>
              <a:rPr lang="en-US" sz="2000" b="1" dirty="0" err="1"/>
              <a:t>nge</a:t>
            </a:r>
            <a:r>
              <a:rPr lang="en-US" sz="2000" b="1" dirty="0"/>
              <a:t> “</a:t>
            </a:r>
            <a:r>
              <a:rPr lang="en-US" sz="2000" b="1" dirty="0" err="1"/>
              <a:t>Waldenses</a:t>
            </a:r>
            <a:r>
              <a:rPr lang="en-US" sz="2000" b="1" dirty="0"/>
              <a:t>.” </a:t>
            </a:r>
            <a:r>
              <a:rPr lang="en-US" sz="2000" b="1" dirty="0" err="1"/>
              <a:t>uPope</a:t>
            </a:r>
            <a:r>
              <a:rPr lang="en-US" sz="2000" b="1" dirty="0"/>
              <a:t> Alexander III </a:t>
            </a:r>
            <a:r>
              <a:rPr lang="en-US" sz="2000" b="1" dirty="0" err="1"/>
              <a:t>wamukela</a:t>
            </a:r>
            <a:r>
              <a:rPr lang="en-US" sz="2000" b="1" dirty="0"/>
              <a:t> </a:t>
            </a:r>
            <a:r>
              <a:rPr lang="en-US" sz="2000" b="1" dirty="0" err="1"/>
              <a:t>isifungo</a:t>
            </a:r>
            <a:r>
              <a:rPr lang="en-US" sz="2000" b="1" dirty="0"/>
              <a:t> </a:t>
            </a:r>
            <a:r>
              <a:rPr lang="en-US" sz="2000" b="1" dirty="0" err="1"/>
              <a:t>sakhe</a:t>
            </a:r>
            <a:r>
              <a:rPr lang="en-US" sz="2000" b="1" dirty="0"/>
              <a:t> </a:t>
            </a:r>
            <a:r>
              <a:rPr lang="en-US" sz="2000" b="1" dirty="0" err="1"/>
              <a:t>sobumpofu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401" y="2951801"/>
            <a:ext cx="2353476" cy="373068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017003"/>
            <a:ext cx="75608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Ngaleso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, </a:t>
            </a:r>
            <a:r>
              <a:rPr lang="en-US" sz="2000" b="1" dirty="0" err="1"/>
              <a:t>uPope</a:t>
            </a:r>
            <a:r>
              <a:rPr lang="en-US" sz="2000" b="1" dirty="0"/>
              <a:t> Lucius III </a:t>
            </a:r>
            <a:r>
              <a:rPr lang="en-US" sz="2000" b="1" dirty="0" err="1"/>
              <a:t>wayeselahle</a:t>
            </a:r>
            <a:r>
              <a:rPr lang="en-US" sz="2000" b="1" dirty="0"/>
              <a:t> </a:t>
            </a:r>
            <a:r>
              <a:rPr lang="en-US" sz="2000" b="1" dirty="0" err="1"/>
              <a:t>ngecala</a:t>
            </a:r>
            <a:r>
              <a:rPr lang="en-US" sz="2000" b="1" dirty="0"/>
              <a:t> </a:t>
            </a:r>
            <a:r>
              <a:rPr lang="en-US" sz="2000" b="1" dirty="0" err="1"/>
              <a:t>abalandeli</a:t>
            </a:r>
            <a:r>
              <a:rPr lang="en-US" sz="2000" b="1" dirty="0"/>
              <a:t> </a:t>
            </a:r>
            <a:r>
              <a:rPr lang="en-US" sz="2000" b="1" dirty="0" err="1"/>
              <a:t>baka</a:t>
            </a:r>
            <a:r>
              <a:rPr lang="en-US" sz="2000" b="1" dirty="0"/>
              <a:t> Peter Waldo </a:t>
            </a:r>
            <a:r>
              <a:rPr lang="en-US" sz="2000" b="1" dirty="0" err="1"/>
              <a:t>ngokuthi</a:t>
            </a:r>
            <a:r>
              <a:rPr lang="en-US" sz="2000" b="1" dirty="0"/>
              <a:t> </a:t>
            </a:r>
            <a:r>
              <a:rPr lang="en-US" sz="2000" b="1" dirty="0" err="1"/>
              <a:t>bangabadukisi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, </a:t>
            </a:r>
            <a:r>
              <a:rPr lang="en-US" sz="2000" b="1" dirty="0" err="1"/>
              <a:t>ama</a:t>
            </a:r>
            <a:r>
              <a:rPr lang="en-US" sz="2000" b="1" dirty="0"/>
              <a:t> Franciscans aba </a:t>
            </a:r>
            <a:r>
              <a:rPr lang="en-US" sz="2000" b="1" dirty="0" err="1"/>
              <a:t>yinsika</a:t>
            </a:r>
            <a:r>
              <a:rPr lang="en-US" sz="2000" b="1" dirty="0"/>
              <a:t> </a:t>
            </a:r>
            <a:r>
              <a:rPr lang="en-US" sz="2000" b="1" dirty="0" err="1"/>
              <a:t>yebandla</a:t>
            </a:r>
            <a:r>
              <a:rPr lang="en-US" sz="2000" b="1" dirty="0"/>
              <a:t> </a:t>
            </a:r>
            <a:r>
              <a:rPr lang="en-US" sz="2000" b="1" dirty="0" err="1"/>
              <a:t>laseRoma</a:t>
            </a:r>
            <a:r>
              <a:rPr lang="en-US" sz="2000" b="1" dirty="0"/>
              <a:t> </a:t>
            </a: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ama</a:t>
            </a:r>
            <a:r>
              <a:rPr lang="en-US" sz="2000" b="1" dirty="0"/>
              <a:t> </a:t>
            </a:r>
            <a:r>
              <a:rPr lang="en-US" sz="2000" b="1" dirty="0" err="1"/>
              <a:t>Waldenses</a:t>
            </a:r>
            <a:r>
              <a:rPr lang="en-US" sz="2000" b="1" dirty="0"/>
              <a:t> </a:t>
            </a:r>
            <a:r>
              <a:rPr lang="en-US" sz="2000" b="1" dirty="0" err="1"/>
              <a:t>wona</a:t>
            </a:r>
            <a:r>
              <a:rPr lang="en-US" sz="2000" b="1" dirty="0"/>
              <a:t> </a:t>
            </a:r>
            <a:r>
              <a:rPr lang="en-US" sz="2000" b="1" dirty="0" err="1"/>
              <a:t>eshushiswa</a:t>
            </a:r>
            <a:r>
              <a:rPr lang="en-US" sz="2000" b="1" dirty="0"/>
              <a:t> </a:t>
            </a:r>
            <a:r>
              <a:rPr lang="en-US" sz="2000" b="1" dirty="0" err="1"/>
              <a:t>befuna</a:t>
            </a:r>
            <a:r>
              <a:rPr lang="en-US" sz="2000" b="1" dirty="0"/>
              <a:t> </a:t>
            </a:r>
            <a:r>
              <a:rPr lang="en-US" sz="2000" b="1" dirty="0" err="1"/>
              <a:t>ukuwaqeda</a:t>
            </a:r>
            <a:r>
              <a:rPr lang="en-US" sz="2000" b="1" dirty="0"/>
              <a:t>. </a:t>
            </a:r>
            <a:r>
              <a:rPr lang="en-US" sz="2000" b="1" dirty="0" err="1"/>
              <a:t>Kungani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402" y="4842833"/>
            <a:ext cx="2978552" cy="1928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755232"/>
            <a:ext cx="7531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Maduze</a:t>
            </a:r>
            <a:r>
              <a:rPr lang="en-US" sz="2000" b="1" dirty="0"/>
              <a:t> </a:t>
            </a:r>
            <a:r>
              <a:rPr lang="en-US" sz="2000" b="1" dirty="0" err="1"/>
              <a:t>emva</a:t>
            </a:r>
            <a:r>
              <a:rPr lang="en-US" sz="2000" b="1" dirty="0"/>
              <a:t> </a:t>
            </a:r>
            <a:r>
              <a:rPr lang="en-US" sz="2000" b="1" dirty="0" err="1"/>
              <a:t>kwalokho</a:t>
            </a:r>
            <a:r>
              <a:rPr lang="en-US" sz="2000" b="1" dirty="0"/>
              <a:t>, </a:t>
            </a:r>
            <a:r>
              <a:rPr lang="en-US" sz="2000" b="1" dirty="0" err="1"/>
              <a:t>uFrancis</a:t>
            </a:r>
            <a:r>
              <a:rPr lang="en-US" sz="2000" b="1" dirty="0"/>
              <a:t> </a:t>
            </a:r>
            <a:r>
              <a:rPr lang="en-US" sz="2000" b="1" dirty="0" err="1"/>
              <a:t>wase</a:t>
            </a:r>
            <a:r>
              <a:rPr lang="en-US" sz="2000" b="1" dirty="0"/>
              <a:t> Assisi (1181-1226), </a:t>
            </a:r>
            <a:r>
              <a:rPr lang="en-US" sz="2000" b="1" dirty="0" err="1"/>
              <a:t>naye</a:t>
            </a:r>
            <a:r>
              <a:rPr lang="en-US" sz="2000" b="1" dirty="0"/>
              <a:t> </a:t>
            </a:r>
            <a:r>
              <a:rPr lang="en-US" sz="2000" b="1" dirty="0" err="1"/>
              <a:t>owenza</a:t>
            </a:r>
            <a:r>
              <a:rPr lang="en-US" sz="2000" b="1" dirty="0"/>
              <a:t> </a:t>
            </a:r>
            <a:r>
              <a:rPr lang="en-US" sz="2000" b="1" dirty="0" err="1"/>
              <a:t>isifungo</a:t>
            </a:r>
            <a:r>
              <a:rPr lang="en-US" sz="2000" b="1" dirty="0"/>
              <a:t> </a:t>
            </a:r>
            <a:r>
              <a:rPr lang="en-US" sz="2000" b="1" dirty="0" err="1"/>
              <a:t>sobumpofu</a:t>
            </a:r>
            <a:r>
              <a:rPr lang="en-US" sz="2000" b="1" dirty="0"/>
              <a:t>, </a:t>
            </a:r>
            <a:r>
              <a:rPr lang="en-US" sz="2000" b="1" dirty="0" err="1"/>
              <a:t>owamukelwa</a:t>
            </a:r>
            <a:r>
              <a:rPr lang="en-US" sz="2000" b="1" dirty="0"/>
              <a:t> </a:t>
            </a:r>
            <a:r>
              <a:rPr lang="en-US" sz="2000" b="1" dirty="0" err="1"/>
              <a:t>ngu</a:t>
            </a:r>
            <a:r>
              <a:rPr lang="en-US" sz="2000" b="1" dirty="0"/>
              <a:t> Pope Innocent III, </a:t>
            </a:r>
            <a:r>
              <a:rPr lang="en-US" sz="2000" b="1" dirty="0" err="1"/>
              <a:t>wasungula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Franciscan movement.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7" y="5704473"/>
            <a:ext cx="6887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Ngokwethembeka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. </a:t>
            </a:r>
            <a:r>
              <a:rPr lang="en-US" sz="2000" b="1" dirty="0" err="1"/>
              <a:t>Abokuqala</a:t>
            </a:r>
            <a:r>
              <a:rPr lang="en-US" sz="2000" b="1" dirty="0"/>
              <a:t> </a:t>
            </a:r>
            <a:r>
              <a:rPr lang="en-US" sz="2000" b="1" dirty="0" err="1"/>
              <a:t>babethembekile</a:t>
            </a:r>
            <a:r>
              <a:rPr lang="en-US" sz="2000" b="1" dirty="0"/>
              <a:t> </a:t>
            </a:r>
            <a:r>
              <a:rPr lang="en-US" sz="2000" b="1" dirty="0" err="1"/>
              <a:t>kuPope</a:t>
            </a:r>
            <a:r>
              <a:rPr lang="en-US" sz="2000" b="1" dirty="0"/>
              <a:t>, </a:t>
            </a:r>
            <a:r>
              <a:rPr lang="en-US" sz="2000" b="1" dirty="0" err="1"/>
              <a:t>lapho</a:t>
            </a:r>
            <a:r>
              <a:rPr lang="en-US" sz="2000" b="1" dirty="0"/>
              <a:t> </a:t>
            </a:r>
            <a:r>
              <a:rPr lang="en-US" sz="2000" b="1" dirty="0" err="1"/>
              <a:t>abesibili</a:t>
            </a:r>
            <a:r>
              <a:rPr lang="en-US" sz="2000" b="1" dirty="0"/>
              <a:t> </a:t>
            </a:r>
            <a:r>
              <a:rPr lang="en-US" sz="2000" b="1" dirty="0" err="1"/>
              <a:t>bethembeke</a:t>
            </a:r>
            <a:r>
              <a:rPr lang="en-US" sz="2000" b="1" dirty="0"/>
              <a:t> </a:t>
            </a:r>
            <a:r>
              <a:rPr lang="en-US" sz="2000" b="1" dirty="0" err="1"/>
              <a:t>ezimfundisweni</a:t>
            </a:r>
            <a:r>
              <a:rPr lang="en-US" sz="2000" b="1" dirty="0"/>
              <a:t> </a:t>
            </a:r>
            <a:r>
              <a:rPr lang="en-US" sz="2000" b="1" dirty="0" err="1"/>
              <a:t>zeBhayibheli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1215</Words>
  <Application>Microsoft Office PowerPoint</Application>
  <PresentationFormat>Panorámica</PresentationFormat>
  <Paragraphs>100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118</cp:revision>
  <dcterms:created xsi:type="dcterms:W3CDTF">2024-04-06T15:01:35Z</dcterms:created>
  <dcterms:modified xsi:type="dcterms:W3CDTF">2024-04-16T20:34:00Z</dcterms:modified>
</cp:coreProperties>
</file>