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B1C"/>
    <a:srgbClr val="79A046"/>
    <a:srgbClr val="FFFFCC"/>
    <a:srgbClr val="A04D20"/>
    <a:srgbClr val="537577"/>
    <a:srgbClr val="729B9D"/>
    <a:srgbClr val="666C58"/>
    <a:srgbClr val="9DA38F"/>
    <a:srgbClr val="DEE0D9"/>
    <a:srgbClr val="F47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84" y="13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Iyisisekelo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sokholo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Ngokukholwela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ezithembisweni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zakhe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sivuselela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ukholo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lwethu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nesibindi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Amakhasi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afana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nezithelo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zesihlahla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sokuphila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Ukubonisa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injabulo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ithemba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nokukhanya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Liyasiqondisa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lisinike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isiqiniseko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amandla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nenhlakanipho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Liyasiphilisa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emzimbeni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engqondweni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emphefumulweni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nasemoyeni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UTyndale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(1494-1536)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wazimisela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ukulungisa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amaphutha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eBhayibheli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lika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Wycleffe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elaguqulelwa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lisuka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kusi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Latin),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egululela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esusa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ezilimini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zakuqala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Washiqilela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iTestamente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elisha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eliguqulelwe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lisuswa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kusi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Greek.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UMiles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Coverdale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waqhubeka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waqedela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umsebenzi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Tyndale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ngokuguqulela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iTestamente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elidala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lisuselwa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kusi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Hebrew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okungumsuka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Kanjalo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1535,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iBhayibheli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lokuqala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elashiqilelwa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ngesi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English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lalethwa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emphakathini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Lolu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shiqilelo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lwasebenza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njengesisekelo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samaBhayibheli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asetshenziswa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kakhulu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kwabakhuluma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English: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King James Version,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yashiqilelwa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1611.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Umsebenzi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Tyndale, Coverdale,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nabafundi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abalungiselela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KJV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bathinta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izinkulungwane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zabantu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babaletha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ekumazini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Ngokuzibuza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umuntu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ongazange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avume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obala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ukwamukela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Reformation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waba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wusizo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olukhulu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ekugululelweni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kweBhayibheli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UErasmus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Rotterdam,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owashiqilela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ngaleso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sikhathi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iTestamente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elisha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ngesi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Greek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eyasebenza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njengesisekelo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sazo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zonke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izinguqulelo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zama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Reformers).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Martín Luther</a:t>
          </a: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Pierre Robert </a:t>
          </a:r>
          <a:r>
            <a:rPr lang="es-ES" sz="1800" b="1" dirty="0" err="1">
              <a:solidFill>
                <a:srgbClr val="FFFFCC"/>
              </a:solidFill>
            </a:rPr>
            <a:t>Olivétan</a:t>
          </a:r>
          <a:endParaRPr lang="es-E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French (1535)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Kralice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Bible</a:t>
          </a:r>
          <a:r>
            <a:rPr lang="es-ES" sz="1800" b="1" dirty="0">
              <a:solidFill>
                <a:srgbClr val="FFFFCC"/>
              </a:solidFill>
            </a:rPr>
            <a:t>  </a:t>
          </a: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Czech</a:t>
          </a:r>
          <a:r>
            <a:rPr lang="es-ES" sz="1600" b="1" dirty="0"/>
            <a:t> (1579)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Jonas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Bretkunas</a:t>
          </a:r>
          <a:endParaRPr lang="es-E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Lithuanian</a:t>
          </a:r>
          <a:r>
            <a:rPr lang="es-ES" sz="1600" b="1" dirty="0"/>
            <a:t> 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Jurij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Dalmatin</a:t>
          </a:r>
          <a:endParaRPr lang="es-E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Slovenian</a:t>
          </a:r>
          <a:r>
            <a:rPr lang="es-ES" sz="1600" b="1" dirty="0"/>
            <a:t> 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Italian</a:t>
          </a:r>
          <a:r>
            <a:rPr lang="es-ES" sz="1600" b="1" dirty="0"/>
            <a:t> 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Giovanni </a:t>
          </a:r>
          <a:r>
            <a:rPr lang="es-ES" sz="1800" b="1" dirty="0" err="1">
              <a:solidFill>
                <a:srgbClr val="FFFFCC"/>
              </a:solidFill>
            </a:rPr>
            <a:t>Diodati</a:t>
          </a:r>
          <a:endParaRPr lang="es-E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Portuguese</a:t>
          </a:r>
          <a:r>
            <a:rPr lang="es-ES" sz="1600" b="1" dirty="0"/>
            <a:t>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Spanish</a:t>
          </a:r>
          <a:r>
            <a:rPr lang="es-ES" sz="1600" b="1" dirty="0"/>
            <a:t>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Brest </a:t>
          </a:r>
          <a:r>
            <a:rPr lang="es-ES" sz="1800" b="1" dirty="0" err="1">
              <a:solidFill>
                <a:srgbClr val="FFFFCC"/>
              </a:solidFill>
            </a:rPr>
            <a:t>Bible</a:t>
          </a:r>
          <a:endParaRPr lang="es-ES" sz="1800" b="1" dirty="0">
            <a:solidFill>
              <a:srgbClr val="FFFFCC"/>
            </a:solidFill>
          </a:endParaRP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Polish</a:t>
          </a:r>
          <a:r>
            <a:rPr lang="es-ES" sz="1600" b="1" dirty="0"/>
            <a:t> (1563)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>
              <a:solidFill>
                <a:srgbClr val="FFFFCC"/>
              </a:solidFill>
            </a:rPr>
            <a:t>Casiodoro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/>
            <a:t>German (1534)</a:t>
          </a:r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00532" y="-401297"/>
          <a:ext cx="3104321" cy="3104321"/>
        </a:xfrm>
        <a:prstGeom prst="blockArc">
          <a:avLst>
            <a:gd name="adj1" fmla="val 18900000"/>
            <a:gd name="adj2" fmla="val 2700000"/>
            <a:gd name="adj3" fmla="val 696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89699" y="65374"/>
          <a:ext cx="10191262" cy="3539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34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Iyisisekelo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sokholo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9699" y="65374"/>
        <a:ext cx="10191262" cy="353994"/>
      </dsp:txXfrm>
    </dsp:sp>
    <dsp:sp modelId="{637065DA-0758-4A07-9A20-947C08E3790A}">
      <dsp:nvSpPr>
        <dsp:cNvPr id="0" name=""/>
        <dsp:cNvSpPr/>
      </dsp:nvSpPr>
      <dsp:spPr>
        <a:xfrm>
          <a:off x="38245" y="90918"/>
          <a:ext cx="302907" cy="302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89029" y="428817"/>
          <a:ext cx="9991932" cy="353994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34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Ngokukholwela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ezithembisweni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zakhe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sivuselela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ukholo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lwethu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nesibindi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9029" y="428817"/>
        <a:ext cx="9991932" cy="353994"/>
      </dsp:txXfrm>
    </dsp:sp>
    <dsp:sp modelId="{5D282486-33FC-46C0-956D-F94CA81D9F0C}">
      <dsp:nvSpPr>
        <dsp:cNvPr id="0" name=""/>
        <dsp:cNvSpPr/>
      </dsp:nvSpPr>
      <dsp:spPr>
        <a:xfrm>
          <a:off x="237575" y="454360"/>
          <a:ext cx="302907" cy="302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0177" y="792260"/>
          <a:ext cx="9900784" cy="353994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34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Amakhasi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afana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nezithelo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zesihlahla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sokuphila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0177" y="792260"/>
        <a:ext cx="9900784" cy="353994"/>
      </dsp:txXfrm>
    </dsp:sp>
    <dsp:sp modelId="{18D19A94-E3FB-41DD-B892-540E91F5C2C4}">
      <dsp:nvSpPr>
        <dsp:cNvPr id="0" name=""/>
        <dsp:cNvSpPr/>
      </dsp:nvSpPr>
      <dsp:spPr>
        <a:xfrm>
          <a:off x="328723" y="817803"/>
          <a:ext cx="302907" cy="302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0177" y="1155472"/>
          <a:ext cx="9900784" cy="353994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34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Ukubonisa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injabulo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ithemba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nokukhanya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0177" y="1155472"/>
        <a:ext cx="9900784" cy="353994"/>
      </dsp:txXfrm>
    </dsp:sp>
    <dsp:sp modelId="{6475B0D6-7C09-424B-9242-C77A2FBE3027}">
      <dsp:nvSpPr>
        <dsp:cNvPr id="0" name=""/>
        <dsp:cNvSpPr/>
      </dsp:nvSpPr>
      <dsp:spPr>
        <a:xfrm>
          <a:off x="328723" y="1181016"/>
          <a:ext cx="302907" cy="302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89029" y="1518915"/>
          <a:ext cx="9991932" cy="353994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34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Liyasiqondisa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lisinike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isiqiniseko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amandla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nenhlakanipho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9029" y="1518915"/>
        <a:ext cx="9991932" cy="353994"/>
      </dsp:txXfrm>
    </dsp:sp>
    <dsp:sp modelId="{61AE73C8-5041-4CE8-912D-6ADF7611A9DD}">
      <dsp:nvSpPr>
        <dsp:cNvPr id="0" name=""/>
        <dsp:cNvSpPr/>
      </dsp:nvSpPr>
      <dsp:spPr>
        <a:xfrm>
          <a:off x="237575" y="1544458"/>
          <a:ext cx="302907" cy="302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89699" y="1882357"/>
          <a:ext cx="10191262" cy="353994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34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Liyasiphilisa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emzimbeni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engqondweni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emphefumulweni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nasemoyeni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9699" y="1882357"/>
        <a:ext cx="10191262" cy="353994"/>
      </dsp:txXfrm>
    </dsp:sp>
    <dsp:sp modelId="{9552AF54-FA42-4D3F-8ED6-50254DF2BCAE}">
      <dsp:nvSpPr>
        <dsp:cNvPr id="0" name=""/>
        <dsp:cNvSpPr/>
      </dsp:nvSpPr>
      <dsp:spPr>
        <a:xfrm>
          <a:off x="38245" y="1907901"/>
          <a:ext cx="302907" cy="302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UTyndale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(1494-1536)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wazimisela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ukulungisa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amaphutha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eBhayibheli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lika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Wycleffe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elaguqulelwa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lisuka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kusi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Latin),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egululela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esusa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ezilimini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zakuqala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Washiqilela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iTestamente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elisha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eliguqulelwe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lisuswa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kusi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Greek.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UMiles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Coverdale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waqhubeka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waqedela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umsebenzi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Tyndale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ngokuguqulela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iTestamente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elidala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lisuselwa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kusi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Hebrew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okungumsuka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Kanjalo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1535,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iBhayibheli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lokuqala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elashiqilelwa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ngesi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English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lalethwa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emphakathini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Lolu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shiqilelo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lwasebenza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njengesisekelo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samaBhayibheli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asetshenziswa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kakhulu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kwabakhuluma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English: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King James Version,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yashiqilelwa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1611.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Umsebenzi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Tyndale, Coverdale,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nabafundi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abalungiselela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KJV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bathinta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izinkulungwane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zabantu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babaletha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ekumazini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Ngokuzibuza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umuntu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ongazange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avume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obala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ukwamukela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Reformation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waba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wusizo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olukhulu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ekugululelweni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kweBhayibheli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UErasmus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Rotterdam,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owashiqilela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ngaleso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sikhathi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iTestamente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elisha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ngesi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Greek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eyasebenza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njengesisekelo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sazo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zonke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izinguqulelo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zama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Reformers).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Martín Luther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/>
            <a:t>German (1534)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Pierre Robert </a:t>
          </a:r>
          <a:r>
            <a:rPr lang="es-ES" sz="1800" b="1" kern="1200" dirty="0" err="1">
              <a:solidFill>
                <a:srgbClr val="FFFFCC"/>
              </a:solidFill>
            </a:rPr>
            <a:t>Olivétan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French (1535)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Brest </a:t>
          </a:r>
          <a:r>
            <a:rPr lang="es-ES" sz="1800" b="1" kern="1200" dirty="0" err="1">
              <a:solidFill>
                <a:srgbClr val="FFFFCC"/>
              </a:solidFill>
            </a:rPr>
            <a:t>Bible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Polish</a:t>
          </a:r>
          <a:r>
            <a:rPr lang="es-ES" sz="1600" b="1" kern="1200" dirty="0"/>
            <a:t> (1563)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Casiodoro de Reina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Spanish</a:t>
          </a:r>
          <a:r>
            <a:rPr lang="es-ES" sz="1600" b="1" kern="1200" dirty="0"/>
            <a:t>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Kralice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Bible</a:t>
          </a:r>
          <a:r>
            <a:rPr lang="es-ES" sz="1800" b="1" kern="1200" dirty="0">
              <a:solidFill>
                <a:srgbClr val="FFFFCC"/>
              </a:solidFill>
            </a:rPr>
            <a:t> 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Czech</a:t>
          </a:r>
          <a:r>
            <a:rPr lang="es-ES" sz="1600" b="1" kern="1200" dirty="0"/>
            <a:t> (1579)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Jonas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Bretkunas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Lithuanian</a:t>
          </a:r>
          <a:r>
            <a:rPr lang="es-ES" sz="1600" b="1" kern="1200" dirty="0"/>
            <a:t> (1579)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Jurij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Dalmatin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Slovenian</a:t>
          </a:r>
          <a:r>
            <a:rPr lang="es-ES" sz="1600" b="1" kern="1200" dirty="0"/>
            <a:t> (1584)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Giovanni </a:t>
          </a:r>
          <a:r>
            <a:rPr lang="es-ES" sz="1800" b="1" kern="1200" dirty="0" err="1">
              <a:solidFill>
                <a:srgbClr val="FFFFCC"/>
              </a:solidFill>
            </a:rPr>
            <a:t>Diodati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Italian</a:t>
          </a:r>
          <a:r>
            <a:rPr lang="es-ES" sz="1600" b="1" kern="1200" dirty="0"/>
            <a:t> 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João Ferreira de Almeida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Portuguese</a:t>
          </a:r>
          <a:r>
            <a:rPr lang="es-ES" sz="1600" b="1" kern="1200" dirty="0"/>
            <a:t> (1691)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51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554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65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165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54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53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56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62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247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9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55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37316" y="3995678"/>
            <a:ext cx="575469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UKHOLO EZIMENI ZONKE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538496"/>
            <a:ext cx="602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499200"/>
                </a:solidFill>
              </a:rPr>
              <a:t>Isifundo</a:t>
            </a:r>
            <a:r>
              <a:rPr lang="en-US" sz="1400" b="1" dirty="0">
                <a:solidFill>
                  <a:srgbClr val="499200"/>
                </a:solidFill>
              </a:rPr>
              <a:t> 5 </a:t>
            </a:r>
            <a:r>
              <a:rPr lang="en-US" sz="1400" b="1" dirty="0" err="1">
                <a:solidFill>
                  <a:srgbClr val="499200"/>
                </a:solidFill>
              </a:rPr>
              <a:t>ukulungiselela</a:t>
            </a:r>
            <a:r>
              <a:rPr lang="en-US" sz="1400" b="1" dirty="0">
                <a:solidFill>
                  <a:srgbClr val="499200"/>
                </a:solidFill>
              </a:rPr>
              <a:t> </a:t>
            </a:r>
            <a:r>
              <a:rPr lang="en-US" sz="1400" b="1" dirty="0" err="1">
                <a:solidFill>
                  <a:srgbClr val="499200"/>
                </a:solidFill>
              </a:rPr>
              <a:t>uNhlaba</a:t>
            </a:r>
            <a:r>
              <a:rPr lang="en-US" sz="1400" b="1" dirty="0">
                <a:solidFill>
                  <a:srgbClr val="499200"/>
                </a:solidFill>
              </a:rPr>
              <a:t> 4, 2024</a:t>
            </a:r>
            <a:endParaRPr lang="es-ES" sz="1400" b="1" dirty="0">
              <a:solidFill>
                <a:srgbClr val="49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ISISEKELO SOSINDISO</a:t>
            </a: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SOLA GRATIA </a:t>
            </a:r>
            <a:r>
              <a:rPr lang="it-IT" sz="36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36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SOLA FIDE </a:t>
            </a:r>
            <a:r>
              <a:rPr lang="it-IT" sz="36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36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SOLUS CHRISTUS</a:t>
            </a:r>
            <a:endParaRPr lang="es-ES" sz="36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19558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Ngokuba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ngomusa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nisindisiwe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ngokukholwa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—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nalokhu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akuveli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kini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kuyisipho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sikaNkulunkulu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—”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Efesu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2:8)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18349" y="949971"/>
            <a:ext cx="8772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Kunamaqiniso</a:t>
            </a:r>
            <a:r>
              <a:rPr lang="en-US" sz="2000" b="1" dirty="0"/>
              <a:t> </a:t>
            </a:r>
            <a:r>
              <a:rPr lang="en-US" sz="2000" b="1" dirty="0" err="1"/>
              <a:t>amathathu</a:t>
            </a:r>
            <a:r>
              <a:rPr lang="en-US" sz="2000" b="1" dirty="0"/>
              <a:t> </a:t>
            </a:r>
            <a:r>
              <a:rPr lang="en-US" sz="2000" b="1" dirty="0" err="1"/>
              <a:t>asemqoka</a:t>
            </a:r>
            <a:r>
              <a:rPr lang="en-US" sz="2000" b="1" dirty="0"/>
              <a:t> </a:t>
            </a:r>
            <a:r>
              <a:rPr lang="en-US" sz="2000" b="1" dirty="0" err="1"/>
              <a:t>avela</a:t>
            </a:r>
            <a:r>
              <a:rPr lang="en-US" sz="2000" b="1" dirty="0"/>
              <a:t> </a:t>
            </a:r>
            <a:r>
              <a:rPr lang="en-US" sz="2000" b="1" dirty="0" err="1"/>
              <a:t>kubase</a:t>
            </a:r>
            <a:r>
              <a:rPr lang="en-US" sz="2000" b="1" dirty="0"/>
              <a:t> </a:t>
            </a:r>
            <a:r>
              <a:rPr lang="en-US" sz="2000" b="1" dirty="0" err="1"/>
              <a:t>Efesu</a:t>
            </a:r>
            <a:r>
              <a:rPr lang="en-US" sz="2000" b="1" dirty="0"/>
              <a:t> 2:8.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739300" y="1758874"/>
            <a:ext cx="10233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Sisindiswa</a:t>
            </a:r>
            <a:r>
              <a:rPr lang="en-US" sz="2000" b="1" dirty="0"/>
              <a:t> </a:t>
            </a:r>
            <a:r>
              <a:rPr lang="en-US" sz="2000" b="1" u="sng" dirty="0" err="1">
                <a:solidFill>
                  <a:srgbClr val="B82B1C"/>
                </a:solidFill>
              </a:rPr>
              <a:t>ngomusa</a:t>
            </a:r>
            <a:r>
              <a:rPr lang="en-US" sz="2000" b="1" u="sng" dirty="0">
                <a:solidFill>
                  <a:srgbClr val="B82B1C"/>
                </a:solidFill>
              </a:rPr>
              <a:t> </a:t>
            </a:r>
            <a:r>
              <a:rPr lang="en-US" sz="2000" b="1" u="sng" dirty="0" err="1">
                <a:solidFill>
                  <a:srgbClr val="B82B1C"/>
                </a:solidFill>
              </a:rPr>
              <a:t>kuphela</a:t>
            </a:r>
            <a:endParaRPr lang="en-US" sz="2000" b="1" u="sng" dirty="0">
              <a:solidFill>
                <a:srgbClr val="B82B1C"/>
              </a:solidFill>
            </a:endParaRPr>
          </a:p>
          <a:p>
            <a:r>
              <a:rPr lang="en-US" sz="2000" b="1" dirty="0" err="1"/>
              <a:t>Indlela</a:t>
            </a:r>
            <a:r>
              <a:rPr lang="en-US" sz="2000" b="1" dirty="0"/>
              <a:t> </a:t>
            </a:r>
            <a:r>
              <a:rPr lang="en-US" sz="2000" b="1" dirty="0" err="1"/>
              <a:t>esithola</a:t>
            </a:r>
            <a:r>
              <a:rPr lang="en-US" sz="2000" b="1" dirty="0"/>
              <a:t> </a:t>
            </a:r>
            <a:r>
              <a:rPr lang="en-US" sz="2000" b="1" dirty="0" err="1"/>
              <a:t>ngayo</a:t>
            </a:r>
            <a:r>
              <a:rPr lang="en-US" sz="2000" b="1" dirty="0"/>
              <a:t> </a:t>
            </a:r>
            <a:r>
              <a:rPr lang="en-US" sz="2000" b="1" dirty="0" err="1"/>
              <a:t>umusa</a:t>
            </a:r>
            <a:r>
              <a:rPr lang="en-US" sz="2000" b="1" dirty="0"/>
              <a:t> </a:t>
            </a:r>
            <a:r>
              <a:rPr lang="es-ES" sz="2000" b="1" u="sng" dirty="0" err="1">
                <a:solidFill>
                  <a:srgbClr val="6863AB"/>
                </a:solidFill>
              </a:rPr>
              <a:t>wukholo</a:t>
            </a:r>
            <a:r>
              <a:rPr lang="es-ES" sz="2000" b="1" u="sng" dirty="0">
                <a:solidFill>
                  <a:srgbClr val="6863AB"/>
                </a:solidFill>
              </a:rPr>
              <a:t> </a:t>
            </a:r>
            <a:r>
              <a:rPr lang="es-ES" sz="2000" b="1" u="sng" dirty="0" err="1">
                <a:solidFill>
                  <a:srgbClr val="6863AB"/>
                </a:solidFill>
              </a:rPr>
              <a:t>kuphela</a:t>
            </a:r>
            <a:endParaRPr lang="es-ES" sz="2000" b="1" dirty="0">
              <a:solidFill>
                <a:srgbClr val="6863AB"/>
              </a:solidFill>
            </a:endParaRPr>
          </a:p>
          <a:p>
            <a:r>
              <a:rPr lang="en-US" sz="2000" b="1" dirty="0" err="1"/>
              <a:t>Lesi</a:t>
            </a:r>
            <a:r>
              <a:rPr lang="en-US" sz="2000" b="1" dirty="0"/>
              <a:t> </a:t>
            </a:r>
            <a:r>
              <a:rPr lang="en-US" sz="2000" b="1" dirty="0" err="1"/>
              <a:t>yisipho</a:t>
            </a:r>
            <a:r>
              <a:rPr lang="en-US" sz="2000" b="1" dirty="0"/>
              <a:t> </a:t>
            </a:r>
            <a:r>
              <a:rPr lang="en-US" sz="2000" b="1" dirty="0" err="1"/>
              <a:t>sikaNkulunkulu</a:t>
            </a:r>
            <a:r>
              <a:rPr lang="en-US" sz="2000" b="1" dirty="0"/>
              <a:t>, </a:t>
            </a:r>
            <a:r>
              <a:rPr lang="en-US" sz="2000" b="1" dirty="0" err="1"/>
              <a:t>esiyiNdodana</a:t>
            </a:r>
            <a:r>
              <a:rPr lang="en-US" sz="2000" b="1" dirty="0"/>
              <a:t> </a:t>
            </a:r>
            <a:r>
              <a:rPr lang="en-US" sz="2000" b="1" dirty="0" err="1"/>
              <a:t>yakhe</a:t>
            </a:r>
            <a:r>
              <a:rPr lang="en-US" sz="2000" b="1" dirty="0"/>
              <a:t>:</a:t>
            </a:r>
            <a:r>
              <a:rPr lang="es-ES" sz="2000" b="1" dirty="0"/>
              <a:t> </a:t>
            </a:r>
            <a:r>
              <a:rPr lang="es-ES" sz="2000" b="1" u="sng" dirty="0" err="1">
                <a:solidFill>
                  <a:srgbClr val="4F6E00"/>
                </a:solidFill>
              </a:rPr>
              <a:t>UKristu</a:t>
            </a:r>
            <a:r>
              <a:rPr lang="es-ES" sz="2000" b="1" u="sng" dirty="0">
                <a:solidFill>
                  <a:srgbClr val="4F6E00"/>
                </a:solidFill>
              </a:rPr>
              <a:t> </a:t>
            </a:r>
            <a:r>
              <a:rPr lang="es-ES" sz="2000" b="1" u="sng" dirty="0" err="1">
                <a:solidFill>
                  <a:srgbClr val="4F6E00"/>
                </a:solidFill>
              </a:rPr>
              <a:t>kuphela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794927"/>
            <a:ext cx="8844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Ngenxa</a:t>
            </a:r>
            <a:r>
              <a:rPr lang="en-US" sz="2000" b="1" dirty="0"/>
              <a:t> </a:t>
            </a:r>
            <a:r>
              <a:rPr lang="en-US" sz="2000" b="1" dirty="0" err="1"/>
              <a:t>yesono</a:t>
            </a:r>
            <a:r>
              <a:rPr lang="en-US" sz="2000" b="1" dirty="0"/>
              <a:t> </a:t>
            </a:r>
            <a:r>
              <a:rPr lang="en-US" sz="2000" b="1" dirty="0" err="1"/>
              <a:t>sethu</a:t>
            </a:r>
            <a:r>
              <a:rPr lang="en-US" sz="2000" b="1" dirty="0"/>
              <a:t>, </a:t>
            </a:r>
            <a:r>
              <a:rPr lang="en-US" sz="2000" b="1" dirty="0" err="1"/>
              <a:t>silahlwe</a:t>
            </a:r>
            <a:r>
              <a:rPr lang="en-US" sz="2000" b="1" dirty="0"/>
              <a:t> </a:t>
            </a:r>
            <a:r>
              <a:rPr lang="en-US" sz="2000" b="1" dirty="0" err="1"/>
              <a:t>yicala</a:t>
            </a:r>
            <a:r>
              <a:rPr lang="en-US" sz="2000" b="1" dirty="0"/>
              <a:t> </a:t>
            </a:r>
            <a:r>
              <a:rPr lang="en-US" sz="2000" b="1" dirty="0" err="1"/>
              <a:t>lokufa</a:t>
            </a:r>
            <a:r>
              <a:rPr lang="en-US" sz="2000" b="1" dirty="0"/>
              <a:t> </a:t>
            </a:r>
            <a:r>
              <a:rPr lang="en-US" sz="2000" b="1" dirty="0" err="1"/>
              <a:t>okuphakade</a:t>
            </a:r>
            <a:r>
              <a:rPr lang="en-US" sz="2000" b="1" dirty="0"/>
              <a:t> (Rom. 6:23a). </a:t>
            </a:r>
            <a:r>
              <a:rPr lang="en-US" sz="2000" b="1" dirty="0" err="1"/>
              <a:t>Kodwa</a:t>
            </a:r>
            <a:r>
              <a:rPr lang="en-US" sz="2000" b="1" dirty="0"/>
              <a:t>, </a:t>
            </a:r>
            <a:r>
              <a:rPr lang="en-US" sz="2000" b="1" dirty="0" err="1"/>
              <a:t>uNkulunkulu</a:t>
            </a:r>
            <a:r>
              <a:rPr lang="en-US" sz="2000" b="1" dirty="0"/>
              <a:t> </a:t>
            </a:r>
            <a:r>
              <a:rPr lang="en-US" sz="2000" b="1" dirty="0" err="1"/>
              <a:t>usinike</a:t>
            </a:r>
            <a:r>
              <a:rPr lang="en-US" sz="2000" b="1" dirty="0"/>
              <a:t> </a:t>
            </a:r>
            <a:r>
              <a:rPr lang="en-US" sz="2000" b="1" dirty="0" err="1"/>
              <a:t>indlela</a:t>
            </a:r>
            <a:r>
              <a:rPr lang="en-US" sz="2000" b="1" dirty="0"/>
              <a:t> </a:t>
            </a:r>
            <a:r>
              <a:rPr lang="en-US" sz="2000" b="1" dirty="0" err="1"/>
              <a:t>esingakhokha</a:t>
            </a:r>
            <a:r>
              <a:rPr lang="en-US" sz="2000" b="1" dirty="0"/>
              <a:t> </a:t>
            </a:r>
            <a:r>
              <a:rPr lang="en-US" sz="2000" b="1" dirty="0" err="1"/>
              <a:t>ngayo</a:t>
            </a:r>
            <a:r>
              <a:rPr lang="en-US" sz="2000" b="1" dirty="0"/>
              <a:t> </a:t>
            </a:r>
            <a:r>
              <a:rPr lang="en-US" sz="2000" b="1" dirty="0" err="1"/>
              <a:t>icala</a:t>
            </a:r>
            <a:r>
              <a:rPr lang="en-US" sz="2000" b="1" dirty="0"/>
              <a:t> </a:t>
            </a:r>
            <a:r>
              <a:rPr lang="en-US" sz="2000" b="1" dirty="0" err="1"/>
              <a:t>lethu</a:t>
            </a:r>
            <a:r>
              <a:rPr lang="en-US" sz="2000" b="1" dirty="0"/>
              <a:t> </a:t>
            </a:r>
            <a:r>
              <a:rPr lang="en-US" sz="2000" b="1" dirty="0" err="1"/>
              <a:t>wasipha</a:t>
            </a:r>
            <a:r>
              <a:rPr lang="en-US" sz="2000" b="1" dirty="0"/>
              <a:t> </a:t>
            </a:r>
            <a:r>
              <a:rPr lang="en-US" sz="2000" b="1" dirty="0" err="1"/>
              <a:t>ukuphila</a:t>
            </a:r>
            <a:r>
              <a:rPr lang="en-US" sz="2000" b="1" dirty="0"/>
              <a:t> </a:t>
            </a:r>
            <a:r>
              <a:rPr lang="en-US" sz="2000" b="1" dirty="0" err="1"/>
              <a:t>okuphakade</a:t>
            </a:r>
            <a:r>
              <a:rPr lang="en-US" sz="2000" b="1" dirty="0"/>
              <a:t> (Rom. 6:23b).</a:t>
            </a:r>
            <a:endParaRPr lang="es-ES" sz="2000" b="1" dirty="0"/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923" y="2846094"/>
            <a:ext cx="3075036" cy="3075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53" y="6161578"/>
            <a:ext cx="120736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Yize</a:t>
            </a:r>
            <a:r>
              <a:rPr lang="en-US" sz="2000" b="1" dirty="0"/>
              <a:t> </a:t>
            </a:r>
            <a:r>
              <a:rPr lang="en-US" sz="2000" b="1" dirty="0" err="1"/>
              <a:t>insindiso</a:t>
            </a:r>
            <a:r>
              <a:rPr lang="en-US" sz="2000" b="1" dirty="0"/>
              <a:t> </a:t>
            </a:r>
            <a:r>
              <a:rPr lang="en-US" sz="2000" b="1" dirty="0" err="1"/>
              <a:t>imahhala</a:t>
            </a:r>
            <a:r>
              <a:rPr lang="en-US" sz="2000" b="1" dirty="0"/>
              <a:t>, </a:t>
            </a:r>
            <a:r>
              <a:rPr lang="en-US" sz="2000" b="1" dirty="0" err="1"/>
              <a:t>intengo</a:t>
            </a:r>
            <a:r>
              <a:rPr lang="en-US" sz="2000" b="1" dirty="0"/>
              <a:t> </a:t>
            </a:r>
            <a:r>
              <a:rPr lang="en-US" sz="2000" b="1" dirty="0" err="1"/>
              <a:t>yayo</a:t>
            </a:r>
            <a:r>
              <a:rPr lang="en-US" sz="2000" b="1" dirty="0"/>
              <a:t> </a:t>
            </a:r>
            <a:r>
              <a:rPr lang="en-US" sz="2000" b="1" dirty="0" err="1"/>
              <a:t>yayingonaphakade</a:t>
            </a:r>
            <a:r>
              <a:rPr lang="en-US" sz="2000" b="1" dirty="0"/>
              <a:t>,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yanele</a:t>
            </a:r>
            <a:r>
              <a:rPr lang="en-US" sz="2000" b="1" dirty="0"/>
              <a:t> </a:t>
            </a:r>
            <a:r>
              <a:rPr lang="en-US" sz="2000" b="1" dirty="0" err="1"/>
              <a:t>bonke</a:t>
            </a:r>
            <a:r>
              <a:rPr lang="en-US" sz="2000" b="1" dirty="0"/>
              <a:t> (</a:t>
            </a:r>
            <a:r>
              <a:rPr lang="en-US" sz="2000" b="1" dirty="0" err="1"/>
              <a:t>Johane</a:t>
            </a:r>
            <a:r>
              <a:rPr lang="en-US" sz="2000" b="1" dirty="0"/>
              <a:t> 3:16; Rom. 8:32).</a:t>
            </a:r>
            <a:endParaRPr lang="es-ES" sz="20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4" y="1859900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19" y="2159569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49" y="2464469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49" y="4860758"/>
            <a:ext cx="87729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Lapho</a:t>
            </a:r>
            <a:r>
              <a:rPr lang="en-US" sz="2000" b="1" dirty="0"/>
              <a:t> </a:t>
            </a:r>
            <a:r>
              <a:rPr lang="en-US" sz="2000" b="1" dirty="0" err="1"/>
              <a:t>uMartin</a:t>
            </a:r>
            <a:r>
              <a:rPr lang="en-US" sz="2000" b="1" dirty="0"/>
              <a:t> Luther </a:t>
            </a:r>
            <a:r>
              <a:rPr lang="en-US" sz="2000" b="1" dirty="0" err="1"/>
              <a:t>athola</a:t>
            </a:r>
            <a:r>
              <a:rPr lang="en-US" sz="2000" b="1" dirty="0"/>
              <a:t> </a:t>
            </a:r>
            <a:r>
              <a:rPr lang="en-US" sz="2000" b="1" dirty="0" err="1"/>
              <a:t>khona</a:t>
            </a:r>
            <a:r>
              <a:rPr lang="en-US" sz="2000" b="1" dirty="0"/>
              <a:t> </a:t>
            </a:r>
            <a:r>
              <a:rPr lang="en-US" sz="2000" b="1" dirty="0" err="1"/>
              <a:t>ukuthi</a:t>
            </a:r>
            <a:r>
              <a:rPr lang="en-US" sz="2000" b="1" dirty="0"/>
              <a:t> </a:t>
            </a:r>
            <a:r>
              <a:rPr lang="en-US" sz="2000" b="1" dirty="0" err="1"/>
              <a:t>uKristu</a:t>
            </a:r>
            <a:r>
              <a:rPr lang="en-US" sz="2000" b="1" dirty="0"/>
              <a:t> </a:t>
            </a:r>
            <a:r>
              <a:rPr lang="en-US" sz="2000" b="1" dirty="0" err="1"/>
              <a:t>kwakunguye</a:t>
            </a:r>
            <a:r>
              <a:rPr lang="en-US" sz="2000" b="1" dirty="0"/>
              <a:t> </a:t>
            </a:r>
            <a:r>
              <a:rPr lang="en-US" sz="2000" b="1" dirty="0" err="1"/>
              <a:t>yedwa</a:t>
            </a:r>
            <a:r>
              <a:rPr lang="en-US" sz="2000" b="1" dirty="0"/>
              <a:t> </a:t>
            </a:r>
            <a:r>
              <a:rPr lang="en-US" sz="2000" b="1" dirty="0" err="1"/>
              <a:t>ongamsindisa</a:t>
            </a:r>
            <a:r>
              <a:rPr lang="en-US" sz="2000" b="1" dirty="0"/>
              <a:t>, </a:t>
            </a:r>
            <a:r>
              <a:rPr lang="en-US" sz="2000" b="1" dirty="0" err="1"/>
              <a:t>waqala</a:t>
            </a:r>
            <a:r>
              <a:rPr lang="en-US" sz="2000" b="1" dirty="0"/>
              <a:t> </a:t>
            </a:r>
            <a:r>
              <a:rPr lang="en-US" sz="2000" b="1" dirty="0" err="1"/>
              <a:t>ukushumayela</a:t>
            </a:r>
            <a:r>
              <a:rPr lang="en-US" sz="2000" b="1" dirty="0"/>
              <a:t> </a:t>
            </a:r>
            <a:r>
              <a:rPr lang="en-US" sz="2000" b="1" dirty="0" err="1"/>
              <a:t>lelo</a:t>
            </a:r>
            <a:r>
              <a:rPr lang="en-US" sz="2000" b="1" dirty="0"/>
              <a:t> </a:t>
            </a:r>
            <a:r>
              <a:rPr lang="en-US" sz="2000" b="1" dirty="0" err="1"/>
              <a:t>qiniso</a:t>
            </a:r>
            <a:r>
              <a:rPr lang="en-US" sz="2000" b="1" dirty="0"/>
              <a:t>. </a:t>
            </a:r>
            <a:r>
              <a:rPr lang="en-US" sz="2000" b="1" dirty="0" err="1"/>
              <a:t>Izinkulungwane</a:t>
            </a:r>
            <a:r>
              <a:rPr lang="en-US" sz="2000" b="1" dirty="0"/>
              <a:t>, </a:t>
            </a:r>
            <a:r>
              <a:rPr lang="en-US" sz="2000" b="1" dirty="0" err="1"/>
              <a:t>ezaziboshwe</a:t>
            </a:r>
            <a:r>
              <a:rPr lang="en-US" sz="2000" b="1" dirty="0"/>
              <a:t> </a:t>
            </a:r>
            <a:r>
              <a:rPr lang="en-US" sz="2000" b="1" dirty="0" err="1"/>
              <a:t>yinkohliso</a:t>
            </a:r>
            <a:r>
              <a:rPr lang="en-US" sz="2000" b="1" dirty="0"/>
              <a:t> </a:t>
            </a:r>
            <a:r>
              <a:rPr lang="en-US" sz="2000" b="1" dirty="0" err="1"/>
              <a:t>zesitha</a:t>
            </a:r>
            <a:r>
              <a:rPr lang="en-US" sz="2000" b="1" dirty="0"/>
              <a:t>, </a:t>
            </a:r>
            <a:r>
              <a:rPr lang="en-US" sz="2000" b="1" dirty="0" err="1"/>
              <a:t>zakhululwa</a:t>
            </a:r>
            <a:r>
              <a:rPr lang="en-US" sz="2000" b="1" dirty="0"/>
              <a:t>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zaguqulwa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50" y="3970421"/>
            <a:ext cx="87729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kungani</a:t>
            </a:r>
            <a:r>
              <a:rPr lang="en-US" sz="2000" b="1" dirty="0"/>
              <a:t> </a:t>
            </a:r>
            <a:r>
              <a:rPr lang="en-US" sz="2000" b="1" dirty="0" err="1"/>
              <a:t>sidinga</a:t>
            </a:r>
            <a:r>
              <a:rPr lang="en-US" sz="2000" b="1" dirty="0"/>
              <a:t> </a:t>
            </a:r>
            <a:r>
              <a:rPr lang="en-US" sz="2000" b="1" dirty="0" err="1"/>
              <a:t>uNkulunkulu</a:t>
            </a:r>
            <a:r>
              <a:rPr lang="en-US" sz="2000" b="1" dirty="0"/>
              <a:t> </a:t>
            </a:r>
            <a:r>
              <a:rPr lang="en-US" sz="2000" b="1" dirty="0" err="1"/>
              <a:t>ukusikhokhela</a:t>
            </a:r>
            <a:r>
              <a:rPr lang="en-US" sz="2000" b="1" dirty="0"/>
              <a:t> </a:t>
            </a:r>
            <a:r>
              <a:rPr lang="en-US" sz="2000" b="1" dirty="0" err="1"/>
              <a:t>icala</a:t>
            </a:r>
            <a:r>
              <a:rPr lang="en-US" sz="2000" b="1" dirty="0"/>
              <a:t> </a:t>
            </a:r>
            <a:r>
              <a:rPr lang="en-US" sz="2000" b="1" dirty="0" err="1"/>
              <a:t>lethu</a:t>
            </a:r>
            <a:r>
              <a:rPr lang="en-US" sz="2000" b="1" dirty="0"/>
              <a:t>? </a:t>
            </a:r>
            <a:r>
              <a:rPr lang="en-US" sz="2000" b="1" dirty="0" err="1"/>
              <a:t>Kungoba</a:t>
            </a:r>
            <a:r>
              <a:rPr lang="en-US" sz="2000" b="1" dirty="0"/>
              <a:t> </a:t>
            </a:r>
            <a:r>
              <a:rPr lang="en-US" sz="2000" b="1" dirty="0" err="1"/>
              <a:t>asinakho</a:t>
            </a:r>
            <a:r>
              <a:rPr lang="en-US" sz="2000" b="1" dirty="0"/>
              <a:t> </a:t>
            </a:r>
            <a:r>
              <a:rPr lang="en-US" sz="2000" b="1" dirty="0" err="1"/>
              <a:t>ukulikhokhela</a:t>
            </a:r>
            <a:r>
              <a:rPr lang="en-US" sz="2000" b="1" dirty="0"/>
              <a:t> </a:t>
            </a:r>
            <a:r>
              <a:rPr lang="en-US" sz="2000" b="1" dirty="0" err="1"/>
              <a:t>ngokwethu</a:t>
            </a:r>
            <a:r>
              <a:rPr lang="en-US" sz="2000" b="1" dirty="0"/>
              <a:t> </a:t>
            </a:r>
            <a:r>
              <a:rPr lang="en-US" sz="2000" b="1" dirty="0" err="1"/>
              <a:t>nganoma</a:t>
            </a:r>
            <a:r>
              <a:rPr lang="en-US" sz="2000" b="1" dirty="0"/>
              <a:t> </a:t>
            </a:r>
            <a:r>
              <a:rPr lang="en-US" sz="2000" b="1" dirty="0" err="1"/>
              <a:t>njani</a:t>
            </a:r>
            <a:r>
              <a:rPr lang="en-US" sz="2000" b="1" dirty="0"/>
              <a:t> (</a:t>
            </a:r>
            <a:r>
              <a:rPr lang="en-US" sz="2000" b="1" dirty="0" err="1"/>
              <a:t>IHubo</a:t>
            </a:r>
            <a:r>
              <a:rPr lang="en-US" sz="2000" b="1" dirty="0"/>
              <a:t>. 49:8; Eph. 2:9).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UKUKHULA EMUSENI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Kepha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khulani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emseni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nasekwazini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iNkosi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noMsindisi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wethu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uJesu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Kristu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Inkazimulo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mayibe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kuye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namanje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nakuze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kube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lusuku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lwaphakade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! Amen”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(2 </a:t>
            </a:r>
            <a:r>
              <a:rPr lang="es-ES" sz="1400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Petro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 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4852225" y="1392566"/>
            <a:ext cx="5261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Eminyakeni</a:t>
            </a:r>
            <a:r>
              <a:rPr lang="en-US" sz="2000" b="1" dirty="0"/>
              <a:t> </a:t>
            </a:r>
            <a:r>
              <a:rPr lang="en-US" sz="2000" b="1" dirty="0" err="1"/>
              <a:t>emaphakathi</a:t>
            </a:r>
            <a:r>
              <a:rPr lang="en-US" sz="2000" b="1" dirty="0"/>
              <a:t>/Middle Ages, </a:t>
            </a:r>
            <a:r>
              <a:rPr lang="en-US" sz="2000" b="1" dirty="0" err="1"/>
              <a:t>abantu</a:t>
            </a:r>
            <a:r>
              <a:rPr lang="en-US" sz="2000" b="1" dirty="0"/>
              <a:t> </a:t>
            </a:r>
            <a:r>
              <a:rPr lang="en-US" sz="2000" b="1" dirty="0" err="1"/>
              <a:t>babecanga</a:t>
            </a:r>
            <a:r>
              <a:rPr lang="en-US" sz="2000" b="1" dirty="0"/>
              <a:t> </a:t>
            </a:r>
            <a:r>
              <a:rPr lang="en-US" sz="2000" b="1" dirty="0" err="1"/>
              <a:t>ngokuzuza</a:t>
            </a:r>
            <a:r>
              <a:rPr lang="en-US" sz="2000" b="1" dirty="0"/>
              <a:t> </a:t>
            </a:r>
            <a:r>
              <a:rPr lang="en-US" sz="2000" b="1" dirty="0" err="1"/>
              <a:t>insindiso</a:t>
            </a:r>
            <a:r>
              <a:rPr lang="en-US" sz="2000" b="1" dirty="0"/>
              <a:t> </a:t>
            </a:r>
            <a:r>
              <a:rPr lang="en-US" sz="2000" b="1" dirty="0" err="1"/>
              <a:t>yabo</a:t>
            </a:r>
            <a:r>
              <a:rPr lang="en-US" sz="2000" b="1" dirty="0"/>
              <a:t> (</a:t>
            </a:r>
            <a:r>
              <a:rPr lang="en-US" sz="2000" b="1" dirty="0" err="1"/>
              <a:t>kanye</a:t>
            </a:r>
            <a:r>
              <a:rPr lang="en-US" sz="2000" b="1" dirty="0"/>
              <a:t> </a:t>
            </a:r>
            <a:r>
              <a:rPr lang="en-US" sz="2000" b="1" dirty="0" err="1"/>
              <a:t>neyabokhokho</a:t>
            </a:r>
            <a:r>
              <a:rPr lang="en-US" sz="2000" b="1" dirty="0"/>
              <a:t> </a:t>
            </a:r>
            <a:r>
              <a:rPr lang="en-US" sz="2000" b="1" dirty="0" err="1"/>
              <a:t>babo</a:t>
            </a:r>
            <a:r>
              <a:rPr lang="en-US" sz="2000" b="1" dirty="0"/>
              <a:t>) </a:t>
            </a:r>
            <a:r>
              <a:rPr lang="en-US" sz="2000" b="1" dirty="0" err="1"/>
              <a:t>ngokukhokha</a:t>
            </a:r>
            <a:r>
              <a:rPr lang="en-US" sz="2000" b="1" dirty="0"/>
              <a:t> </a:t>
            </a:r>
            <a:r>
              <a:rPr lang="en-US" sz="2000" b="1" dirty="0" err="1"/>
              <a:t>imali</a:t>
            </a:r>
            <a:r>
              <a:rPr lang="en-US" sz="2000" b="1" dirty="0"/>
              <a:t>/masses, bulls, lacerations, pilgrimages...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604" y="4222856"/>
            <a:ext cx="2295847" cy="2473723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" y="1493945"/>
            <a:ext cx="1781517" cy="145342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23903" y="1493945"/>
            <a:ext cx="2428322" cy="145342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4039" y="1493557"/>
            <a:ext cx="1938412" cy="1453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217558"/>
            <a:ext cx="113002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Konke</a:t>
            </a:r>
            <a:r>
              <a:rPr lang="en-US" sz="2000" b="1" dirty="0"/>
              <a:t> </a:t>
            </a:r>
            <a:r>
              <a:rPr lang="en-US" sz="2000" b="1" dirty="0" err="1"/>
              <a:t>lokho</a:t>
            </a:r>
            <a:r>
              <a:rPr lang="en-US" sz="2000" b="1" dirty="0"/>
              <a:t> </a:t>
            </a:r>
            <a:r>
              <a:rPr lang="en-US" sz="2000" b="1" dirty="0" err="1"/>
              <a:t>kwakukhathaza</a:t>
            </a:r>
            <a:r>
              <a:rPr lang="en-US" sz="2000" b="1" dirty="0"/>
              <a:t>. </a:t>
            </a:r>
            <a:r>
              <a:rPr lang="en-US" sz="2000" b="1" dirty="0" err="1"/>
              <a:t>Kwakungaze</a:t>
            </a:r>
            <a:r>
              <a:rPr lang="en-US" sz="2000" b="1" dirty="0"/>
              <a:t> </a:t>
            </a:r>
            <a:r>
              <a:rPr lang="en-US" sz="2000" b="1" dirty="0" err="1"/>
              <a:t>kwanele</a:t>
            </a:r>
            <a:r>
              <a:rPr lang="en-US" sz="2000" b="1" dirty="0"/>
              <a:t>. </a:t>
            </a:r>
            <a:r>
              <a:rPr lang="en-US" sz="2000" b="1" dirty="0" err="1"/>
              <a:t>Baze</a:t>
            </a:r>
            <a:r>
              <a:rPr lang="en-US" sz="2000" b="1" dirty="0"/>
              <a:t> </a:t>
            </a:r>
            <a:r>
              <a:rPr lang="en-US" sz="2000" b="1" dirty="0" err="1"/>
              <a:t>baqonda</a:t>
            </a:r>
            <a:r>
              <a:rPr lang="en-US" sz="2000" b="1" dirty="0"/>
              <a:t> </a:t>
            </a:r>
            <a:r>
              <a:rPr lang="en-US" sz="2000" b="1" dirty="0" err="1"/>
              <a:t>umusa</a:t>
            </a:r>
            <a:r>
              <a:rPr lang="en-US" sz="2000" b="1" dirty="0"/>
              <a:t> </a:t>
            </a:r>
            <a:r>
              <a:rPr lang="en-US" sz="2000" b="1" dirty="0" err="1"/>
              <a:t>kaKristu</a:t>
            </a:r>
            <a:r>
              <a:rPr lang="en-US" sz="2000" b="1" dirty="0"/>
              <a:t>. </a:t>
            </a:r>
            <a:r>
              <a:rPr lang="en-US" sz="2000" b="1" dirty="0" err="1"/>
              <a:t>Kusukela</a:t>
            </a:r>
            <a:r>
              <a:rPr lang="en-US" sz="2000" b="1" dirty="0"/>
              <a:t> </a:t>
            </a:r>
            <a:r>
              <a:rPr lang="en-US" sz="2000" b="1" dirty="0" err="1"/>
              <a:t>ngaleso</a:t>
            </a:r>
            <a:r>
              <a:rPr lang="en-US" sz="2000" b="1" dirty="0"/>
              <a:t> </a:t>
            </a:r>
            <a:r>
              <a:rPr lang="en-US" sz="2000" b="1" dirty="0" err="1"/>
              <a:t>sikhathi</a:t>
            </a:r>
            <a:r>
              <a:rPr lang="en-US" sz="2000" b="1" dirty="0"/>
              <a:t> </a:t>
            </a:r>
            <a:r>
              <a:rPr lang="en-US" sz="2000" b="1" dirty="0" err="1"/>
              <a:t>bazizwa</a:t>
            </a:r>
            <a:r>
              <a:rPr lang="en-US" sz="2000" b="1" dirty="0"/>
              <a:t> </a:t>
            </a:r>
            <a:r>
              <a:rPr lang="en-US" sz="2000" b="1" dirty="0" err="1"/>
              <a:t>sebekhululekile</a:t>
            </a:r>
            <a:r>
              <a:rPr lang="en-US" sz="2000" b="1" dirty="0"/>
              <a:t> </a:t>
            </a:r>
            <a:r>
              <a:rPr lang="en-US" sz="2000" b="1" dirty="0" err="1"/>
              <a:t>ngempela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570621"/>
            <a:ext cx="95490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Ezazi</a:t>
            </a:r>
            <a:r>
              <a:rPr lang="en-US" sz="2000" b="1" dirty="0"/>
              <a:t> </a:t>
            </a:r>
            <a:r>
              <a:rPr lang="en-US" sz="2000" b="1" dirty="0" err="1"/>
              <a:t>ukuthi</a:t>
            </a:r>
            <a:r>
              <a:rPr lang="en-US" sz="2000" b="1" dirty="0"/>
              <a:t> </a:t>
            </a:r>
            <a:r>
              <a:rPr lang="en-US" sz="2000" b="1" dirty="0" err="1"/>
              <a:t>usindiswe</a:t>
            </a:r>
            <a:r>
              <a:rPr lang="en-US" sz="2000" b="1" dirty="0"/>
              <a:t> </a:t>
            </a:r>
            <a:r>
              <a:rPr lang="en-US" sz="2000" b="1" dirty="0" err="1"/>
              <a:t>ngomusa</a:t>
            </a:r>
            <a:r>
              <a:rPr lang="en-US" sz="2000" b="1" dirty="0"/>
              <a:t> </a:t>
            </a:r>
            <a:r>
              <a:rPr lang="en-US" sz="2000" b="1" dirty="0" err="1"/>
              <a:t>akumholelanga</a:t>
            </a:r>
            <a:r>
              <a:rPr lang="en-US" sz="2000" b="1" dirty="0"/>
              <a:t> </a:t>
            </a:r>
            <a:r>
              <a:rPr lang="en-US" sz="2000" b="1" dirty="0" err="1"/>
              <a:t>ekulahleni</a:t>
            </a:r>
            <a:r>
              <a:rPr lang="en-US" sz="2000" b="1" dirty="0"/>
              <a:t> </a:t>
            </a:r>
            <a:r>
              <a:rPr lang="en-US" sz="2000" b="1" dirty="0" err="1"/>
              <a:t>umthetho</a:t>
            </a:r>
            <a:r>
              <a:rPr lang="en-US" sz="2000" b="1" dirty="0"/>
              <a:t>, </a:t>
            </a:r>
            <a:r>
              <a:rPr lang="en-US" sz="2000" b="1" dirty="0" err="1"/>
              <a:t>kodwa</a:t>
            </a:r>
            <a:r>
              <a:rPr lang="en-US" sz="2000" b="1" dirty="0"/>
              <a:t> </a:t>
            </a:r>
            <a:r>
              <a:rPr lang="en-US" sz="2000" b="1" dirty="0" err="1"/>
              <a:t>ekuwufundeni</a:t>
            </a:r>
            <a:r>
              <a:rPr lang="en-US" sz="2000" b="1" dirty="0"/>
              <a:t> </a:t>
            </a:r>
            <a:r>
              <a:rPr lang="en-US" sz="2000" b="1" dirty="0" err="1"/>
              <a:t>ngokuqophelela</a:t>
            </a:r>
            <a:r>
              <a:rPr lang="en-US" sz="2000" b="1" dirty="0"/>
              <a:t> </a:t>
            </a:r>
            <a:r>
              <a:rPr lang="en-US" sz="2000" b="1" dirty="0" err="1"/>
              <a:t>okukhulu</a:t>
            </a:r>
            <a:r>
              <a:rPr lang="en-US" sz="2000" b="1" dirty="0"/>
              <a:t>, </a:t>
            </a:r>
            <a:r>
              <a:rPr lang="en-US" sz="2000" b="1" dirty="0" err="1"/>
              <a:t>ukuze</a:t>
            </a:r>
            <a:r>
              <a:rPr lang="en-US" sz="2000" b="1" dirty="0"/>
              <a:t> </a:t>
            </a:r>
            <a:r>
              <a:rPr lang="en-US" sz="2000" b="1" dirty="0" err="1"/>
              <a:t>impilo</a:t>
            </a:r>
            <a:r>
              <a:rPr lang="en-US" sz="2000" b="1" dirty="0"/>
              <a:t> </a:t>
            </a:r>
            <a:r>
              <a:rPr lang="en-US" sz="2000" b="1" dirty="0" err="1"/>
              <a:t>yakhe</a:t>
            </a:r>
            <a:r>
              <a:rPr lang="en-US" sz="2000" b="1" dirty="0"/>
              <a:t> </a:t>
            </a:r>
            <a:r>
              <a:rPr lang="en-US" sz="2000" b="1" dirty="0" err="1"/>
              <a:t>ihlale</a:t>
            </a:r>
            <a:r>
              <a:rPr lang="en-US" sz="2000" b="1" dirty="0"/>
              <a:t> </a:t>
            </a:r>
            <a:r>
              <a:rPr lang="en-US" sz="2000" b="1" dirty="0" err="1"/>
              <a:t>ikhula</a:t>
            </a:r>
            <a:r>
              <a:rPr lang="en-US" sz="2000" b="1" dirty="0"/>
              <a:t> </a:t>
            </a:r>
            <a:r>
              <a:rPr lang="en-US" sz="2000" b="1" dirty="0" err="1"/>
              <a:t>ekuhambisaneni</a:t>
            </a:r>
            <a:r>
              <a:rPr lang="en-US" sz="2000" b="1" dirty="0"/>
              <a:t> </a:t>
            </a:r>
            <a:r>
              <a:rPr lang="en-US" sz="2000" b="1" dirty="0" err="1"/>
              <a:t>nempilo</a:t>
            </a:r>
            <a:r>
              <a:rPr lang="en-US" sz="2000" b="1" dirty="0"/>
              <a:t> </a:t>
            </a:r>
            <a:r>
              <a:rPr lang="en-US" sz="2000" b="1" dirty="0" err="1"/>
              <a:t>kaKristu</a:t>
            </a:r>
            <a:r>
              <a:rPr lang="en-US" sz="2000" b="1" dirty="0"/>
              <a:t> </a:t>
            </a:r>
            <a:r>
              <a:rPr lang="en-US" sz="2000" b="1" dirty="0" err="1"/>
              <a:t>elindeleke</a:t>
            </a:r>
            <a:r>
              <a:rPr lang="en-US" sz="2000" b="1" dirty="0"/>
              <a:t> </a:t>
            </a:r>
            <a:r>
              <a:rPr lang="en-US" sz="2000" b="1" dirty="0" err="1"/>
              <a:t>kuye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7" y="3780842"/>
            <a:ext cx="10843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Ngabe</a:t>
            </a:r>
            <a:r>
              <a:rPr lang="en-US" sz="2000" b="1" dirty="0"/>
              <a:t> </a:t>
            </a:r>
            <a:r>
              <a:rPr lang="en-US" sz="2000" b="1" dirty="0" err="1"/>
              <a:t>leyo</a:t>
            </a:r>
            <a:r>
              <a:rPr lang="en-US" sz="2000" b="1" dirty="0"/>
              <a:t> </a:t>
            </a:r>
            <a:r>
              <a:rPr lang="en-US" sz="2000" b="1" dirty="0" err="1"/>
              <a:t>nkululeko</a:t>
            </a:r>
            <a:r>
              <a:rPr lang="en-US" sz="2000" b="1" dirty="0"/>
              <a:t> </a:t>
            </a:r>
            <a:r>
              <a:rPr lang="en-US" sz="2000" b="1" dirty="0" err="1"/>
              <a:t>yabaholela</a:t>
            </a:r>
            <a:r>
              <a:rPr lang="en-US" sz="2000" b="1" dirty="0"/>
              <a:t> </a:t>
            </a:r>
            <a:r>
              <a:rPr lang="en-US" sz="2000" b="1" dirty="0" err="1"/>
              <a:t>ekubukeleni</a:t>
            </a:r>
            <a:r>
              <a:rPr lang="en-US" sz="2000" b="1" dirty="0"/>
              <a:t> </a:t>
            </a:r>
            <a:r>
              <a:rPr lang="en-US" sz="2000" b="1" dirty="0" err="1"/>
              <a:t>phansi</a:t>
            </a:r>
            <a:r>
              <a:rPr lang="en-US" sz="2000" b="1" dirty="0"/>
              <a:t> </a:t>
            </a:r>
            <a:r>
              <a:rPr lang="en-US" sz="2000" b="1" dirty="0" err="1"/>
              <a:t>umthetho</a:t>
            </a:r>
            <a:r>
              <a:rPr lang="en-US" sz="2000" b="1" dirty="0"/>
              <a:t>, </a:t>
            </a:r>
            <a:r>
              <a:rPr lang="en-US" sz="2000" b="1" dirty="0" err="1"/>
              <a:t>noma</a:t>
            </a:r>
            <a:r>
              <a:rPr lang="en-US" sz="2000" b="1" dirty="0"/>
              <a:t> </a:t>
            </a:r>
            <a:r>
              <a:rPr lang="en-US" sz="2000" b="1" dirty="0" err="1"/>
              <a:t>ukuwulalela</a:t>
            </a:r>
            <a:r>
              <a:rPr lang="en-US" sz="2000" b="1" dirty="0"/>
              <a:t>?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374728"/>
            <a:ext cx="95490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UJohn</a:t>
            </a:r>
            <a:r>
              <a:rPr lang="en-US" sz="2000" b="1" dirty="0"/>
              <a:t> Wesley (1703-1791), </a:t>
            </a:r>
            <a:r>
              <a:rPr lang="en-US" sz="2000" b="1" dirty="0" err="1"/>
              <a:t>omunye</a:t>
            </a:r>
            <a:r>
              <a:rPr lang="en-US" sz="2000" b="1" dirty="0"/>
              <a:t> </a:t>
            </a:r>
            <a:r>
              <a:rPr lang="en-US" sz="2000" b="1" dirty="0" err="1"/>
              <a:t>wabasunguli</a:t>
            </a:r>
            <a:r>
              <a:rPr lang="en-US" sz="2000" b="1" dirty="0"/>
              <a:t> be Methodist movement, </a:t>
            </a:r>
            <a:r>
              <a:rPr lang="en-US" sz="2000" b="1" dirty="0" err="1"/>
              <a:t>washukunyiswa</a:t>
            </a:r>
            <a:r>
              <a:rPr lang="en-US" sz="2000" b="1" dirty="0"/>
              <a:t> </a:t>
            </a:r>
            <a:r>
              <a:rPr lang="en-US" sz="2000" b="1" dirty="0" err="1"/>
              <a:t>wukufunda</a:t>
            </a:r>
            <a:r>
              <a:rPr lang="en-US" sz="2000" b="1" dirty="0"/>
              <a:t> </a:t>
            </a:r>
            <a:r>
              <a:rPr lang="en-US" sz="2000" b="1" dirty="0" err="1"/>
              <a:t>isingeniso</a:t>
            </a:r>
            <a:r>
              <a:rPr lang="en-US" sz="2000" b="1" dirty="0"/>
              <a:t> </a:t>
            </a:r>
            <a:r>
              <a:rPr lang="en-US" sz="2000" b="1" dirty="0" err="1"/>
              <a:t>sikaLuther</a:t>
            </a:r>
            <a:r>
              <a:rPr lang="en-US" sz="2000" b="1" dirty="0"/>
              <a:t> </a:t>
            </a:r>
            <a:r>
              <a:rPr lang="en-US" sz="2000" b="1" dirty="0" err="1"/>
              <a:t>kwabaseRoma</a:t>
            </a:r>
            <a:r>
              <a:rPr lang="en-US" sz="2000" b="1" dirty="0"/>
              <a:t>. </a:t>
            </a:r>
            <a:r>
              <a:rPr lang="en-US" sz="2000" b="1" dirty="0" err="1"/>
              <a:t>Inkolo</a:t>
            </a:r>
            <a:r>
              <a:rPr lang="en-US" sz="2000" b="1" dirty="0"/>
              <a:t> </a:t>
            </a:r>
            <a:r>
              <a:rPr lang="en-US" sz="2000" b="1" dirty="0" err="1"/>
              <a:t>yakhe</a:t>
            </a:r>
            <a:r>
              <a:rPr lang="en-US" sz="2000" b="1" dirty="0"/>
              <a:t> </a:t>
            </a:r>
            <a:r>
              <a:rPr lang="en-US" sz="2000" b="1" dirty="0" err="1"/>
              <a:t>entsha</a:t>
            </a:r>
            <a:r>
              <a:rPr lang="en-US" sz="2000" b="1" dirty="0"/>
              <a:t> </a:t>
            </a:r>
            <a:r>
              <a:rPr lang="en-US" sz="2000" b="1" dirty="0" err="1"/>
              <a:t>yamholela</a:t>
            </a:r>
            <a:r>
              <a:rPr lang="en-US" sz="2000" b="1" dirty="0"/>
              <a:t> </a:t>
            </a:r>
            <a:r>
              <a:rPr lang="en-US" sz="2000" b="1" dirty="0" err="1"/>
              <a:t>ekufuneni</a:t>
            </a:r>
            <a:r>
              <a:rPr lang="en-US" sz="2000" b="1" dirty="0"/>
              <a:t> </a:t>
            </a:r>
            <a:r>
              <a:rPr lang="en-US" sz="2000" b="1" dirty="0" err="1"/>
              <a:t>ukukhula</a:t>
            </a:r>
            <a:r>
              <a:rPr lang="en-US" sz="2000" b="1" dirty="0"/>
              <a:t> </a:t>
            </a:r>
            <a:r>
              <a:rPr lang="en-US" sz="2000" b="1" dirty="0" err="1"/>
              <a:t>emuseni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893215" y="846686"/>
            <a:ext cx="1048641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Lemigomo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eyagcinwa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yilawo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Reformers</a:t>
            </a:r>
            <a:r>
              <a:rPr lang="es-ES" sz="2400" b="1" dirty="0">
                <a:latin typeface="Constantia" panose="02030602050306030303" pitchFamily="18" charset="0"/>
              </a:rPr>
              <a:t>—</a:t>
            </a:r>
            <a:r>
              <a:rPr lang="es-ES" sz="2400" b="1" dirty="0" err="1">
                <a:latin typeface="Constantia" panose="02030602050306030303" pitchFamily="18" charset="0"/>
              </a:rPr>
              <a:t>eyayifana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naleyo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eyayigcinwe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ngama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Waldenses</a:t>
            </a:r>
            <a:r>
              <a:rPr lang="es-ES" sz="2400" b="1" dirty="0">
                <a:latin typeface="Constantia" panose="02030602050306030303" pitchFamily="18" charset="0"/>
              </a:rPr>
              <a:t>, no </a:t>
            </a:r>
            <a:r>
              <a:rPr lang="es-ES" sz="2400" b="1" dirty="0" err="1">
                <a:latin typeface="Constantia" panose="02030602050306030303" pitchFamily="18" charset="0"/>
              </a:rPr>
              <a:t>Wycliffe</a:t>
            </a:r>
            <a:r>
              <a:rPr lang="es-ES" sz="2400" b="1" dirty="0">
                <a:latin typeface="Constantia" panose="02030602050306030303" pitchFamily="18" charset="0"/>
              </a:rPr>
              <a:t>, no John </a:t>
            </a:r>
            <a:r>
              <a:rPr lang="es-ES" sz="2400" b="1" dirty="0" err="1">
                <a:latin typeface="Constantia" panose="02030602050306030303" pitchFamily="18" charset="0"/>
              </a:rPr>
              <a:t>Huss</a:t>
            </a:r>
            <a:r>
              <a:rPr lang="es-ES" sz="2400" b="1" dirty="0">
                <a:latin typeface="Constantia" panose="02030602050306030303" pitchFamily="18" charset="0"/>
              </a:rPr>
              <a:t>, no Luther, </a:t>
            </a:r>
            <a:r>
              <a:rPr lang="es-ES" sz="2400" b="1" dirty="0" err="1">
                <a:latin typeface="Constantia" panose="02030602050306030303" pitchFamily="18" charset="0"/>
              </a:rPr>
              <a:t>uZwingli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kanye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nalabo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abazihlanganisa</a:t>
            </a:r>
            <a:r>
              <a:rPr lang="es-ES" sz="2400" b="1" dirty="0">
                <a:latin typeface="Constantia" panose="02030602050306030303" pitchFamily="18" charset="0"/>
              </a:rPr>
              <a:t> nabo—</a:t>
            </a:r>
            <a:r>
              <a:rPr lang="es-ES" sz="2400" b="1" dirty="0" err="1">
                <a:latin typeface="Constantia" panose="02030602050306030303" pitchFamily="18" charset="0"/>
              </a:rPr>
              <a:t>kwakuyigunya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elingasoleki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lemiBhalo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eNgcwele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njengebusa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ukholo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kanye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nempilo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Baphika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amalungelo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abo</a:t>
            </a:r>
            <a:r>
              <a:rPr lang="es-ES" sz="2400" b="1" dirty="0">
                <a:latin typeface="Constantia" panose="02030602050306030303" pitchFamily="18" charset="0"/>
              </a:rPr>
              <a:t> popes, ama </a:t>
            </a:r>
            <a:r>
              <a:rPr lang="es-ES" sz="2400" b="1" dirty="0" err="1">
                <a:latin typeface="Constantia" panose="02030602050306030303" pitchFamily="18" charset="0"/>
              </a:rPr>
              <a:t>councils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oFathers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kanye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kings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ukulawula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unembeza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ezintweni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zenkolo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IBhayibheli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laliyigunya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labo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futhi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ngezimfundiso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bahlola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zonke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izimfundiso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kanye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nezinkolelo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Ukholo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kuNkulunkulu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kanye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nezwi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lakhe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kwabagcina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labo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bantu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abangcwele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njengoba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banikela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izimpilo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zabo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ekubulaweni</a:t>
            </a:r>
            <a:r>
              <a:rPr lang="es-ES" sz="2400" b="1" dirty="0">
                <a:latin typeface="Constantia" panose="02030602050306030303" pitchFamily="18" charset="0"/>
              </a:rPr>
              <a:t>. “</a:t>
            </a:r>
            <a:r>
              <a:rPr lang="es-ES" sz="2400" b="1" dirty="0" err="1">
                <a:latin typeface="Constantia" panose="02030602050306030303" pitchFamily="18" charset="0"/>
              </a:rPr>
              <a:t>Duduzekani</a:t>
            </a:r>
            <a:r>
              <a:rPr lang="es-ES" sz="2400" b="1" dirty="0">
                <a:latin typeface="Constantia" panose="02030602050306030303" pitchFamily="18" charset="0"/>
              </a:rPr>
              <a:t>,” </a:t>
            </a:r>
            <a:r>
              <a:rPr lang="es-ES" sz="2400" b="1" dirty="0" err="1">
                <a:latin typeface="Constantia" panose="02030602050306030303" pitchFamily="18" charset="0"/>
              </a:rPr>
              <a:t>kwasho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uLatimer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kulabo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ayefa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kanye</a:t>
            </a:r>
            <a:r>
              <a:rPr lang="es-ES" sz="2400" b="1" dirty="0">
                <a:latin typeface="Constantia" panose="02030602050306030303" pitchFamily="18" charset="0"/>
              </a:rPr>
              <a:t> nabo </a:t>
            </a:r>
            <a:r>
              <a:rPr lang="es-ES" sz="2400" b="1" dirty="0" err="1">
                <a:latin typeface="Constantia" panose="02030602050306030303" pitchFamily="18" charset="0"/>
              </a:rPr>
              <a:t>ngomlilo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owawuyothulisa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amazwi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abo</a:t>
            </a:r>
            <a:r>
              <a:rPr lang="es-ES" sz="2400" b="1" dirty="0">
                <a:latin typeface="Constantia" panose="02030602050306030303" pitchFamily="18" charset="0"/>
              </a:rPr>
              <a:t>, “</a:t>
            </a:r>
            <a:r>
              <a:rPr lang="es-ES" sz="2400" b="1" dirty="0" err="1">
                <a:latin typeface="Constantia" panose="02030602050306030303" pitchFamily="18" charset="0"/>
              </a:rPr>
              <a:t>namhlanje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siyokhanyisa</a:t>
            </a:r>
            <a:r>
              <a:rPr lang="es-ES" sz="2400" b="1" dirty="0">
                <a:latin typeface="Constantia" panose="02030602050306030303" pitchFamily="18" charset="0"/>
              </a:rPr>
              <a:t> leso </a:t>
            </a:r>
            <a:r>
              <a:rPr lang="es-ES" sz="2400" b="1" dirty="0" err="1">
                <a:latin typeface="Constantia" panose="02030602050306030303" pitchFamily="18" charset="0"/>
              </a:rPr>
              <a:t>sibani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ngomusa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kaNkulunkulu</a:t>
            </a:r>
            <a:r>
              <a:rPr lang="es-ES" sz="2400" b="1" dirty="0">
                <a:latin typeface="Constantia" panose="02030602050306030303" pitchFamily="18" charset="0"/>
              </a:rPr>
              <a:t>, e </a:t>
            </a:r>
            <a:r>
              <a:rPr lang="es-ES" sz="2400" b="1" dirty="0" err="1">
                <a:latin typeface="Constantia" panose="02030602050306030303" pitchFamily="18" charset="0"/>
              </a:rPr>
              <a:t>England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njengoba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ngikholwa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ukuthi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asiyi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kucinywa</a:t>
            </a:r>
            <a:r>
              <a:rPr lang="es-ES" sz="2400" b="1" dirty="0">
                <a:latin typeface="Constantia" panose="02030602050306030303" pitchFamily="18" charset="0"/>
              </a:rPr>
              <a:t>.”—Works of </a:t>
            </a:r>
            <a:r>
              <a:rPr lang="es-ES" sz="2400" b="1" dirty="0" err="1">
                <a:latin typeface="Constantia" panose="02030602050306030303" pitchFamily="18" charset="0"/>
              </a:rPr>
              <a:t>Hugh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Latimer</a:t>
            </a:r>
            <a:r>
              <a:rPr lang="es-ES" sz="2400" b="1" dirty="0">
                <a:latin typeface="Constantia" panose="02030602050306030303" pitchFamily="18" charset="0"/>
              </a:rPr>
              <a:t> 1:8”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813408" y="5740333"/>
            <a:ext cx="3485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(The Great Controversy, pg. 249)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Enhliziyweni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yami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ngiyalonda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izwi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lakho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ukuze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ngingoni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kuwe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endParaRPr kumimoji="0" lang="es-ES" sz="2400" b="1" i="0" u="none" strike="noStrike" kern="1200" cap="none" spc="0" normalizeH="0" baseline="0" noProof="0" dirty="0">
              <a:ln w="10160">
                <a:solidFill>
                  <a:srgbClr val="15608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IHubo</a:t>
            </a: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5281863" y="3717723"/>
            <a:ext cx="68692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Isisekelo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sokholo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IBhayibheli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kubantu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bonke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Umhumushi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weBhayibheli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Isisekelo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sosindiso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lvl="1">
              <a:spcBef>
                <a:spcPts val="600"/>
              </a:spcBef>
            </a:pP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Ukukhula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emuseni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0" y="42129"/>
            <a:ext cx="7971695" cy="1366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Ngekhulu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16th century,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umsebenzi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waqala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ngonyaka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ngaphambili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Wycliffe, “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inkanyezi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 Reformation,”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yaqala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ukukhazimula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Inhlansi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yemvuselelo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yayisifikile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747324"/>
            <a:ext cx="7296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ImiBhalo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yodwa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umusa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wodwa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ukholo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lodwa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UKristu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yedwa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udumo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kuNkulunkulu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yedwa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37" y="3829704"/>
            <a:ext cx="4258864" cy="257265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1152">
            <a:off x="4543344" y="3435168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21152">
            <a:off x="4543539" y="5121423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057" y="6202156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057" y="5824714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057" y="4908439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057" y="4515444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057" y="4137052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0" y="1180091"/>
            <a:ext cx="8058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Imuselelo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yayisekelwe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kulamaphuzu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asemqoka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ayisihlanu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ISISEKELO SOKHOLO</a:t>
            </a: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4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/ SOLI DEO GLORIA</a:t>
            </a:r>
            <a:endParaRPr lang="es-ES" sz="44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Amazwi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afunyanwa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ngawadla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amazwi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aba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ngukujabula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nokuthokoza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kwenhliziyo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yami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ngokuba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ngibizwa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ngegama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lakho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Nkulunkulu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Sebawoti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Jeremiya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334021"/>
            <a:ext cx="9291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Abavuseleli</a:t>
            </a:r>
            <a:r>
              <a:rPr lang="en-US" sz="2000" b="1" dirty="0"/>
              <a:t> </a:t>
            </a:r>
            <a:r>
              <a:rPr lang="en-US" sz="2000" b="1" dirty="0" err="1"/>
              <a:t>bekhulu</a:t>
            </a:r>
            <a:r>
              <a:rPr lang="en-US" sz="2000" b="1" dirty="0"/>
              <a:t> le 16th century </a:t>
            </a:r>
            <a:r>
              <a:rPr lang="en-US" sz="2000" b="1" dirty="0" err="1"/>
              <a:t>baguqula</a:t>
            </a:r>
            <a:r>
              <a:rPr lang="en-US" sz="2000" b="1" dirty="0"/>
              <a:t> </a:t>
            </a:r>
            <a:r>
              <a:rPr lang="en-US" sz="2000" b="1" dirty="0" err="1"/>
              <a:t>umhlaba</a:t>
            </a:r>
            <a:r>
              <a:rPr lang="en-US" sz="2000" b="1" dirty="0"/>
              <a:t>. </a:t>
            </a:r>
            <a:r>
              <a:rPr lang="en-US" sz="2000" b="1" dirty="0" err="1"/>
              <a:t>Kodwa</a:t>
            </a:r>
            <a:r>
              <a:rPr lang="en-US" sz="2000" b="1" dirty="0"/>
              <a:t> </a:t>
            </a:r>
            <a:r>
              <a:rPr lang="en-US" sz="2000" b="1" dirty="0" err="1"/>
              <a:t>bakwenza</a:t>
            </a:r>
            <a:r>
              <a:rPr lang="en-US" sz="2000" b="1" dirty="0"/>
              <a:t> </a:t>
            </a:r>
            <a:r>
              <a:rPr lang="en-US" sz="2000" b="1" dirty="0" err="1"/>
              <a:t>kwaba</a:t>
            </a:r>
            <a:r>
              <a:rPr lang="en-US" sz="2000" b="1" dirty="0"/>
              <a:t> </a:t>
            </a:r>
            <a:r>
              <a:rPr lang="en-US" sz="2000" b="1" dirty="0" err="1"/>
              <a:t>sobala</a:t>
            </a:r>
            <a:r>
              <a:rPr lang="en-US" sz="2000" b="1" dirty="0"/>
              <a:t> </a:t>
            </a:r>
            <a:r>
              <a:rPr lang="en-US" sz="2000" b="1" dirty="0" err="1"/>
              <a:t>ukuthi</a:t>
            </a:r>
            <a:r>
              <a:rPr lang="en-US" sz="2000" b="1" dirty="0"/>
              <a:t> </a:t>
            </a:r>
            <a:r>
              <a:rPr lang="en-US" sz="2000" b="1" dirty="0" err="1"/>
              <a:t>akukho</a:t>
            </a:r>
            <a:r>
              <a:rPr lang="en-US" sz="2000" b="1" dirty="0"/>
              <a:t> </a:t>
            </a:r>
            <a:r>
              <a:rPr lang="en-US" sz="2000" b="1" dirty="0" err="1"/>
              <a:t>okukhethekile</a:t>
            </a:r>
            <a:r>
              <a:rPr lang="en-US" sz="2000" b="1" dirty="0"/>
              <a:t> </a:t>
            </a:r>
            <a:r>
              <a:rPr lang="en-US" sz="2000" b="1" dirty="0" err="1"/>
              <a:t>ngabo</a:t>
            </a:r>
            <a:r>
              <a:rPr lang="en-US" sz="2000" b="1" dirty="0"/>
              <a:t>. </a:t>
            </a:r>
            <a:r>
              <a:rPr lang="en-US" sz="2000" b="1" dirty="0" err="1"/>
              <a:t>Babengabantu</a:t>
            </a:r>
            <a:r>
              <a:rPr lang="en-US" sz="2000" b="1" dirty="0"/>
              <a:t> </a:t>
            </a:r>
            <a:r>
              <a:rPr lang="en-US" sz="2000" b="1" dirty="0" err="1"/>
              <a:t>abaguqulwe</a:t>
            </a:r>
            <a:r>
              <a:rPr lang="en-US" sz="2000" b="1" dirty="0"/>
              <a:t> </a:t>
            </a:r>
            <a:r>
              <a:rPr lang="en-US" sz="2000" b="1" dirty="0" err="1"/>
              <a:t>nguNkulunkulu</a:t>
            </a:r>
            <a:r>
              <a:rPr lang="en-US" sz="2000" b="1" dirty="0"/>
              <a:t>. </a:t>
            </a:r>
            <a:r>
              <a:rPr lang="en-US" sz="2000" b="1" dirty="0" err="1"/>
              <a:t>Ngaleso</a:t>
            </a:r>
            <a:r>
              <a:rPr lang="en-US" sz="2000" b="1" dirty="0"/>
              <a:t> </a:t>
            </a:r>
            <a:r>
              <a:rPr lang="en-US" sz="2000" b="1" dirty="0" err="1"/>
              <a:t>sizathu</a:t>
            </a:r>
            <a:r>
              <a:rPr lang="en-US" sz="2000" b="1" dirty="0"/>
              <a:t>, </a:t>
            </a:r>
            <a:r>
              <a:rPr lang="en-US" sz="2000" b="1" dirty="0" err="1"/>
              <a:t>basho</a:t>
            </a:r>
            <a:r>
              <a:rPr lang="en-US" sz="2000" b="1" dirty="0"/>
              <a:t> </a:t>
            </a:r>
            <a:r>
              <a:rPr lang="en-US" sz="2000" b="1" dirty="0" err="1"/>
              <a:t>bathi</a:t>
            </a:r>
            <a:r>
              <a:rPr lang="en-US" sz="2000" b="1" dirty="0"/>
              <a:t>: “</a:t>
            </a:r>
            <a:r>
              <a:rPr lang="en-US" sz="2000" b="1" dirty="0" err="1"/>
              <a:t>Udumo</a:t>
            </a:r>
            <a:r>
              <a:rPr lang="en-US" sz="2000" b="1" dirty="0"/>
              <a:t> </a:t>
            </a:r>
            <a:r>
              <a:rPr lang="en-US" sz="2000" b="1" dirty="0" err="1"/>
              <a:t>kuNkulunkulu</a:t>
            </a:r>
            <a:r>
              <a:rPr lang="en-US" sz="2000" b="1" dirty="0"/>
              <a:t> </a:t>
            </a:r>
            <a:r>
              <a:rPr lang="en-US" sz="2000" b="1" dirty="0" err="1"/>
              <a:t>yedwa</a:t>
            </a:r>
            <a:r>
              <a:rPr lang="en-US" sz="2000" b="1" dirty="0"/>
              <a:t>.”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0704129"/>
              </p:ext>
            </p:extLst>
          </p:nvPr>
        </p:nvGraphicFramePr>
        <p:xfrm>
          <a:off x="95243" y="3493367"/>
          <a:ext cx="10408315" cy="2301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20964"/>
            <a:ext cx="12001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Ngalezi</a:t>
            </a:r>
            <a:r>
              <a:rPr lang="en-US" sz="2000" b="1" dirty="0"/>
              <a:t> </a:t>
            </a:r>
            <a:r>
              <a:rPr lang="en-US" sz="2000" b="1" dirty="0" err="1"/>
              <a:t>zikhathi</a:t>
            </a:r>
            <a:r>
              <a:rPr lang="en-US" sz="2000" b="1" dirty="0"/>
              <a:t> </a:t>
            </a:r>
            <a:r>
              <a:rPr lang="en-US" sz="2000" b="1" dirty="0" err="1"/>
              <a:t>zobumnyama</a:t>
            </a:r>
            <a:r>
              <a:rPr lang="en-US" sz="2000" b="1" dirty="0"/>
              <a:t>, </a:t>
            </a:r>
            <a:r>
              <a:rPr lang="en-US" sz="2000" b="1" dirty="0" err="1"/>
              <a:t>iBhayibheli</a:t>
            </a:r>
            <a:r>
              <a:rPr lang="en-US" sz="2000" b="1" dirty="0"/>
              <a:t> </a:t>
            </a:r>
            <a:r>
              <a:rPr lang="en-US" sz="2000" b="1" dirty="0" err="1"/>
              <a:t>lalungisisa</a:t>
            </a:r>
            <a:r>
              <a:rPr lang="en-US" sz="2000" b="1" dirty="0"/>
              <a:t> </a:t>
            </a:r>
            <a:r>
              <a:rPr lang="en-US" sz="2000" b="1" dirty="0" err="1"/>
              <a:t>izimpilo</a:t>
            </a:r>
            <a:r>
              <a:rPr lang="en-US" sz="2000" b="1" dirty="0"/>
              <a:t> </a:t>
            </a:r>
            <a:r>
              <a:rPr lang="en-US" sz="2000" b="1" dirty="0" err="1"/>
              <a:t>zabo</a:t>
            </a:r>
            <a:r>
              <a:rPr lang="en-US" sz="2000" b="1" dirty="0"/>
              <a:t> </a:t>
            </a:r>
            <a:r>
              <a:rPr lang="en-US" sz="2000" b="1" dirty="0" err="1"/>
              <a:t>baze</a:t>
            </a:r>
            <a:r>
              <a:rPr lang="en-US" sz="2000" b="1" dirty="0"/>
              <a:t> </a:t>
            </a:r>
            <a:r>
              <a:rPr lang="en-US" sz="2000" b="1" dirty="0" err="1"/>
              <a:t>banikela</a:t>
            </a:r>
            <a:r>
              <a:rPr lang="en-US" sz="2000" b="1" dirty="0"/>
              <a:t> </a:t>
            </a:r>
            <a:r>
              <a:rPr lang="en-US" sz="2000" b="1" dirty="0" err="1"/>
              <a:t>ngezimpilo</a:t>
            </a:r>
            <a:r>
              <a:rPr lang="en-US" sz="2000" b="1" dirty="0"/>
              <a:t> </a:t>
            </a:r>
            <a:r>
              <a:rPr lang="en-US" sz="2000" b="1" dirty="0" err="1"/>
              <a:t>zabo</a:t>
            </a:r>
            <a:r>
              <a:rPr lang="en-US" sz="2000" b="1" dirty="0"/>
              <a:t> </a:t>
            </a:r>
            <a:r>
              <a:rPr lang="en-US" sz="2000" b="1" dirty="0" err="1"/>
              <a:t>ukuba</a:t>
            </a:r>
            <a:r>
              <a:rPr lang="en-US" sz="2000" b="1" dirty="0"/>
              <a:t> </a:t>
            </a:r>
            <a:r>
              <a:rPr lang="en-US" sz="2000" b="1" dirty="0" err="1"/>
              <a:t>bahlale</a:t>
            </a:r>
            <a:r>
              <a:rPr lang="en-US" sz="2000" b="1" dirty="0"/>
              <a:t> </a:t>
            </a:r>
            <a:r>
              <a:rPr lang="en-US" sz="2000" b="1" dirty="0" err="1"/>
              <a:t>bethembekile</a:t>
            </a:r>
            <a:r>
              <a:rPr lang="en-US" sz="2000" b="1" dirty="0"/>
              <a:t> </a:t>
            </a:r>
            <a:r>
              <a:rPr lang="en-US" sz="2000" b="1" dirty="0" err="1"/>
              <a:t>ezimfundisweni</a:t>
            </a:r>
            <a:r>
              <a:rPr lang="en-US" sz="2000" b="1" dirty="0"/>
              <a:t> </a:t>
            </a:r>
            <a:r>
              <a:rPr lang="en-US" sz="2000" b="1" dirty="0" err="1"/>
              <a:t>zalo</a:t>
            </a:r>
            <a:r>
              <a:rPr lang="en-US" sz="2000" b="1" dirty="0"/>
              <a:t>.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namhlanje</a:t>
            </a:r>
            <a:r>
              <a:rPr lang="en-US" sz="2000" b="1" dirty="0"/>
              <a:t>, </a:t>
            </a:r>
            <a:r>
              <a:rPr lang="en-US" sz="2000" b="1" dirty="0" err="1"/>
              <a:t>ingabe</a:t>
            </a:r>
            <a:r>
              <a:rPr lang="en-US" sz="2000" b="1" dirty="0"/>
              <a:t> </a:t>
            </a:r>
            <a:r>
              <a:rPr lang="en-US" sz="2000" b="1" dirty="0" err="1"/>
              <a:t>liyayilungisisa</a:t>
            </a:r>
            <a:r>
              <a:rPr lang="en-US" sz="2000" b="1" dirty="0"/>
              <a:t> </a:t>
            </a:r>
            <a:r>
              <a:rPr lang="en-US" sz="2000" b="1" dirty="0" err="1"/>
              <a:t>impilo</a:t>
            </a:r>
            <a:r>
              <a:rPr lang="en-US" sz="2000" b="1" dirty="0"/>
              <a:t> </a:t>
            </a:r>
            <a:r>
              <a:rPr lang="en-US" sz="2000" b="1" dirty="0" err="1"/>
              <a:t>yakho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?</a:t>
            </a:r>
            <a:endParaRPr lang="es-ES" sz="2000" b="1" dirty="0"/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4178" y="1301795"/>
            <a:ext cx="2122569" cy="2420537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43" y="3142217"/>
            <a:ext cx="920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Yabenzelani</a:t>
            </a:r>
            <a:r>
              <a:rPr lang="en-US" sz="2000" b="1" dirty="0"/>
              <a:t> </a:t>
            </a:r>
            <a:r>
              <a:rPr lang="en-US" sz="2000" b="1" dirty="0" err="1"/>
              <a:t>iBhayibheli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,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ingasenzelani</a:t>
            </a:r>
            <a:r>
              <a:rPr lang="en-US" sz="2000" b="1" dirty="0"/>
              <a:t> </a:t>
            </a:r>
            <a:r>
              <a:rPr lang="en-US" sz="2000" b="1" dirty="0" err="1"/>
              <a:t>thina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?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478505"/>
            <a:ext cx="9291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Yenzeka</a:t>
            </a:r>
            <a:r>
              <a:rPr lang="en-US" sz="2000" b="1" dirty="0"/>
              <a:t> </a:t>
            </a:r>
            <a:r>
              <a:rPr lang="en-US" sz="2000" b="1" dirty="0" err="1"/>
              <a:t>kanjani</a:t>
            </a:r>
            <a:r>
              <a:rPr lang="en-US" sz="2000" b="1" dirty="0"/>
              <a:t> </a:t>
            </a:r>
            <a:r>
              <a:rPr lang="en-US" sz="2000" b="1" dirty="0" err="1"/>
              <a:t>lenguquko</a:t>
            </a:r>
            <a:r>
              <a:rPr lang="en-US" sz="2000" b="1" dirty="0"/>
              <a:t> </a:t>
            </a:r>
            <a:r>
              <a:rPr lang="en-US" sz="2000" b="1" dirty="0" err="1"/>
              <a:t>kubona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? </a:t>
            </a:r>
            <a:r>
              <a:rPr lang="en-US" sz="2000" b="1" dirty="0" err="1"/>
              <a:t>Kwakungukufunda</a:t>
            </a:r>
            <a:r>
              <a:rPr lang="en-US" sz="2000" b="1" dirty="0"/>
              <a:t> </a:t>
            </a:r>
            <a:r>
              <a:rPr lang="en-US" sz="2000" b="1" dirty="0" err="1"/>
              <a:t>izwi</a:t>
            </a:r>
            <a:r>
              <a:rPr lang="en-US" sz="2000" b="1" dirty="0"/>
              <a:t> </a:t>
            </a:r>
            <a:r>
              <a:rPr lang="en-US" sz="2000" b="1" dirty="0" err="1"/>
              <a:t>likaNkulunkulu</a:t>
            </a:r>
            <a:r>
              <a:rPr lang="en-US" sz="2000" b="1" dirty="0"/>
              <a:t> </a:t>
            </a:r>
            <a:r>
              <a:rPr lang="en-US" sz="2000" b="1" dirty="0" err="1"/>
              <a:t>okwenza</a:t>
            </a:r>
            <a:r>
              <a:rPr lang="en-US" sz="2000" b="1" dirty="0"/>
              <a:t> </a:t>
            </a:r>
            <a:r>
              <a:rPr lang="en-US" sz="2000" b="1" dirty="0" err="1"/>
              <a:t>izimangaliso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IBHAYIBHELI KUBO BONKE ABANTU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Kodwa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izwi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likaNkulunkulu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lakhula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landa”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Izenzo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12:24)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320711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IBHAYIBHELI KUBO BONKE ABANTU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788436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Yize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izinguqulelo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zesi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English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zeBhayibheli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zazilungiswa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futhi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zishiqilelwa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abanye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abavuseleli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nabo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baguqulela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iBhayibheli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ezilimini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zomdabu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Ngaleyondela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iBhayibheli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lalingafundwa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ngokuqondile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ngabantu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bonke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base Europe,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kanye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nasemazweni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ayesanda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kufunyanwa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“New World”.</a:t>
            </a:r>
            <a:endParaRPr lang="es-ES" sz="2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683273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UMHUMUSHI WEBHAYIBHELI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“nazi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lokhu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kuqala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ukuthi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kasikho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isiprofetho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sombhalo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esingachasiselwa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ngumuntu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ngokwakhe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Peter 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697833" y="1465671"/>
            <a:ext cx="11373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Lapho</a:t>
            </a:r>
            <a:r>
              <a:rPr lang="en-US" sz="2000" b="1" dirty="0"/>
              <a:t> </a:t>
            </a:r>
            <a:r>
              <a:rPr lang="en-US" sz="2000" b="1" dirty="0" err="1"/>
              <a:t>uMartin</a:t>
            </a:r>
            <a:r>
              <a:rPr lang="en-US" sz="2000" b="1" dirty="0"/>
              <a:t> Luther </a:t>
            </a:r>
            <a:r>
              <a:rPr lang="en-US" sz="2000" b="1" dirty="0" err="1"/>
              <a:t>aqala</a:t>
            </a:r>
            <a:r>
              <a:rPr lang="en-US" sz="2000" b="1" dirty="0"/>
              <a:t> </a:t>
            </a:r>
            <a:r>
              <a:rPr lang="en-US" sz="2000" b="1" dirty="0" err="1"/>
              <a:t>ukufunda</a:t>
            </a:r>
            <a:r>
              <a:rPr lang="en-US" sz="2000" b="1" dirty="0"/>
              <a:t> </a:t>
            </a:r>
            <a:r>
              <a:rPr lang="en-US" sz="2000" b="1" dirty="0" err="1"/>
              <a:t>iBhayibheli</a:t>
            </a:r>
            <a:r>
              <a:rPr lang="en-US" sz="2000" b="1" dirty="0"/>
              <a:t> </a:t>
            </a:r>
            <a:r>
              <a:rPr lang="en-US" sz="2000" b="1" dirty="0" err="1"/>
              <a:t>ngesi</a:t>
            </a:r>
            <a:r>
              <a:rPr lang="en-US" sz="2000" b="1" dirty="0"/>
              <a:t> Latin, </a:t>
            </a:r>
            <a:r>
              <a:rPr lang="en-US" sz="2000" b="1" dirty="0" err="1"/>
              <a:t>impilo</a:t>
            </a:r>
            <a:r>
              <a:rPr lang="en-US" sz="2000" b="1" dirty="0"/>
              <a:t> </a:t>
            </a:r>
            <a:r>
              <a:rPr lang="en-US" sz="2000" b="1" dirty="0" err="1"/>
              <a:t>yakhe</a:t>
            </a:r>
            <a:r>
              <a:rPr lang="en-US" sz="2000" b="1" dirty="0"/>
              <a:t> </a:t>
            </a:r>
            <a:r>
              <a:rPr lang="en-US" sz="2000" b="1" dirty="0" err="1"/>
              <a:t>yaguquka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00" y="4552545"/>
            <a:ext cx="2118114" cy="21181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6" y="3848254"/>
            <a:ext cx="2246067" cy="289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2382253" y="4552546"/>
            <a:ext cx="73798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Kusukela</a:t>
            </a:r>
            <a:r>
              <a:rPr lang="en-US" sz="2000" b="1" dirty="0"/>
              <a:t> </a:t>
            </a:r>
            <a:r>
              <a:rPr lang="en-US" sz="2000" b="1" dirty="0" err="1"/>
              <a:t>ngaleso</a:t>
            </a:r>
            <a:r>
              <a:rPr lang="en-US" sz="2000" b="1" dirty="0"/>
              <a:t> </a:t>
            </a:r>
            <a:r>
              <a:rPr lang="en-US" sz="2000" b="1" dirty="0" err="1"/>
              <a:t>sikhathi</a:t>
            </a:r>
            <a:r>
              <a:rPr lang="en-US" sz="2000" b="1" dirty="0"/>
              <a:t> </a:t>
            </a:r>
            <a:r>
              <a:rPr lang="en-US" sz="2000" b="1" dirty="0" err="1"/>
              <a:t>kwabonakala</a:t>
            </a:r>
            <a:r>
              <a:rPr lang="en-US" sz="2000" b="1" dirty="0"/>
              <a:t> </a:t>
            </a:r>
            <a:r>
              <a:rPr lang="en-US" sz="2000" b="1" dirty="0" err="1"/>
              <a:t>ukuthi</a:t>
            </a:r>
            <a:r>
              <a:rPr lang="en-US" sz="2000" b="1" dirty="0"/>
              <a:t> </a:t>
            </a:r>
            <a:r>
              <a:rPr lang="en-US" sz="2000" b="1" dirty="0" err="1"/>
              <a:t>kwakungenakubakhona</a:t>
            </a:r>
            <a:r>
              <a:rPr lang="en-US" sz="2000" b="1" dirty="0"/>
              <a:t> </a:t>
            </a:r>
            <a:r>
              <a:rPr lang="en-US" sz="2000" b="1" dirty="0" err="1"/>
              <a:t>ukuhambisana</a:t>
            </a:r>
            <a:r>
              <a:rPr lang="en-US" sz="2000" b="1" dirty="0"/>
              <a:t> </a:t>
            </a:r>
            <a:r>
              <a:rPr lang="en-US" sz="2000" b="1" dirty="0" err="1"/>
              <a:t>phakathi</a:t>
            </a:r>
            <a:r>
              <a:rPr lang="en-US" sz="2000" b="1" dirty="0"/>
              <a:t> </a:t>
            </a:r>
            <a:r>
              <a:rPr lang="en-US" sz="2000" b="1" dirty="0" err="1"/>
              <a:t>kwamasiko</a:t>
            </a:r>
            <a:r>
              <a:rPr lang="en-US" sz="2000" b="1" dirty="0"/>
              <a:t> </a:t>
            </a:r>
            <a:r>
              <a:rPr lang="en-US" sz="2000" b="1" dirty="0" err="1"/>
              <a:t>ayefundiswa</a:t>
            </a:r>
            <a:r>
              <a:rPr lang="en-US" sz="2000" b="1" dirty="0"/>
              <a:t> </a:t>
            </a:r>
            <a:r>
              <a:rPr lang="en-US" sz="2000" b="1" dirty="0" err="1"/>
              <a:t>yibandla</a:t>
            </a:r>
            <a:r>
              <a:rPr lang="en-US" sz="2000" b="1" dirty="0"/>
              <a:t> </a:t>
            </a:r>
            <a:r>
              <a:rPr lang="en-US" sz="2000" b="1" dirty="0" err="1"/>
              <a:t>elisemthethweni</a:t>
            </a:r>
            <a:r>
              <a:rPr lang="en-US" sz="2000" b="1" dirty="0"/>
              <a:t> </a:t>
            </a:r>
            <a:r>
              <a:rPr lang="en-US" sz="2000" b="1" dirty="0" err="1"/>
              <a:t>kanye</a:t>
            </a:r>
            <a:r>
              <a:rPr lang="en-US" sz="2000" b="1" dirty="0"/>
              <a:t> </a:t>
            </a:r>
            <a:r>
              <a:rPr lang="en-US" sz="2000" b="1" dirty="0" err="1"/>
              <a:t>namaqiniso</a:t>
            </a:r>
            <a:r>
              <a:rPr lang="en-US" sz="2000" b="1" dirty="0"/>
              <a:t> </a:t>
            </a:r>
            <a:r>
              <a:rPr lang="en-US" sz="2000" b="1" dirty="0" err="1"/>
              <a:t>aseBhayibhelini</a:t>
            </a:r>
            <a:r>
              <a:rPr lang="en-US" sz="2000" b="1" dirty="0"/>
              <a:t>. </a:t>
            </a:r>
            <a:r>
              <a:rPr lang="en-US" sz="2000" b="1" dirty="0" err="1"/>
              <a:t>Okuyilona</a:t>
            </a:r>
            <a:r>
              <a:rPr lang="en-US" sz="2000" b="1" dirty="0"/>
              <a:t> </a:t>
            </a:r>
            <a:r>
              <a:rPr lang="en-US" sz="2000" b="1" dirty="0" err="1"/>
              <a:t>lodwa</a:t>
            </a:r>
            <a:r>
              <a:rPr lang="en-US" sz="2000" b="1" dirty="0"/>
              <a:t> </a:t>
            </a:r>
            <a:r>
              <a:rPr lang="en-US" sz="2000" b="1" dirty="0" err="1"/>
              <a:t>elibusa</a:t>
            </a:r>
            <a:r>
              <a:rPr lang="en-US" sz="2000" b="1" dirty="0"/>
              <a:t> </a:t>
            </a:r>
            <a:r>
              <a:rPr lang="en-US" sz="2000" b="1" dirty="0" err="1"/>
              <a:t>ukholo</a:t>
            </a:r>
            <a:r>
              <a:rPr lang="en-US" sz="2000" b="1" dirty="0"/>
              <a:t> </a:t>
            </a:r>
            <a:r>
              <a:rPr lang="en-US" sz="2000" b="1" dirty="0" err="1"/>
              <a:t>kanye</a:t>
            </a:r>
            <a:r>
              <a:rPr lang="en-US" sz="2000" b="1" dirty="0"/>
              <a:t> </a:t>
            </a:r>
            <a:r>
              <a:rPr lang="en-US" sz="2000" b="1" dirty="0" err="1"/>
              <a:t>nesimilo</a:t>
            </a:r>
            <a:r>
              <a:rPr lang="en-US" sz="2000" b="1" dirty="0"/>
              <a:t> </a:t>
            </a:r>
            <a:r>
              <a:rPr lang="en-US" sz="2000" b="1" dirty="0" err="1"/>
              <a:t>esiseBhayibhelini</a:t>
            </a:r>
            <a:r>
              <a:rPr lang="en-US" sz="2000" b="1" dirty="0"/>
              <a:t>,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silembulelwa</a:t>
            </a:r>
            <a:r>
              <a:rPr lang="en-US" sz="2000" b="1" dirty="0"/>
              <a:t> </a:t>
            </a:r>
            <a:r>
              <a:rPr lang="en-US" sz="2000" b="1" dirty="0" err="1"/>
              <a:t>nguMoya</a:t>
            </a:r>
            <a:r>
              <a:rPr lang="en-US" sz="2000" b="1" dirty="0"/>
              <a:t> </a:t>
            </a:r>
            <a:r>
              <a:rPr lang="en-US" sz="2000" b="1" dirty="0" err="1"/>
              <a:t>oNgcwele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2382253" y="3301564"/>
            <a:ext cx="96889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NguMoya</a:t>
            </a:r>
            <a:r>
              <a:rPr lang="en-US" sz="2000" b="1" dirty="0"/>
              <a:t> </a:t>
            </a:r>
            <a:r>
              <a:rPr lang="en-US" sz="2000" b="1" dirty="0" err="1"/>
              <a:t>oNgcwele</a:t>
            </a:r>
            <a:r>
              <a:rPr lang="en-US" sz="2000" b="1" dirty="0"/>
              <a:t>, </a:t>
            </a:r>
            <a:r>
              <a:rPr lang="en-US" sz="2000" b="1" dirty="0" err="1"/>
              <a:t>umhumushi</a:t>
            </a:r>
            <a:r>
              <a:rPr lang="en-US" sz="2000" b="1" dirty="0"/>
              <a:t> </a:t>
            </a:r>
            <a:r>
              <a:rPr lang="en-US" sz="2000" b="1" dirty="0" err="1"/>
              <a:t>okunguye</a:t>
            </a:r>
            <a:r>
              <a:rPr lang="en-US" sz="2000" b="1" dirty="0"/>
              <a:t> </a:t>
            </a:r>
            <a:r>
              <a:rPr lang="en-US" sz="2000" b="1" dirty="0" err="1"/>
              <a:t>yedwa</a:t>
            </a:r>
            <a:r>
              <a:rPr lang="en-US" sz="2000" b="1" dirty="0"/>
              <a:t> </a:t>
            </a:r>
            <a:r>
              <a:rPr lang="en-US" sz="2000" b="1" dirty="0" err="1"/>
              <a:t>ovunyelwe</a:t>
            </a:r>
            <a:r>
              <a:rPr lang="en-US" sz="2000" b="1" dirty="0"/>
              <a:t> </a:t>
            </a:r>
            <a:r>
              <a:rPr lang="en-US" sz="2000" b="1" dirty="0" err="1"/>
              <a:t>ukuhumusha</a:t>
            </a:r>
            <a:r>
              <a:rPr lang="en-US" sz="2000" b="1" dirty="0"/>
              <a:t> </a:t>
            </a:r>
            <a:r>
              <a:rPr lang="en-US" sz="2000" b="1" dirty="0" err="1"/>
              <a:t>iBhayibheli</a:t>
            </a:r>
            <a:r>
              <a:rPr lang="en-US" sz="2000" b="1" dirty="0"/>
              <a:t>, </a:t>
            </a:r>
            <a:r>
              <a:rPr lang="en-US" sz="2000" b="1" dirty="0" err="1"/>
              <a:t>kwakunguye</a:t>
            </a:r>
            <a:r>
              <a:rPr lang="en-US" sz="2000" b="1" dirty="0"/>
              <a:t> </a:t>
            </a:r>
            <a:r>
              <a:rPr lang="en-US" sz="2000" b="1" dirty="0" err="1"/>
              <a:t>owembula</a:t>
            </a:r>
            <a:r>
              <a:rPr lang="en-US" sz="2000" b="1" dirty="0"/>
              <a:t> </a:t>
            </a:r>
            <a:r>
              <a:rPr lang="en-US" sz="2000" b="1" dirty="0" err="1"/>
              <a:t>amaqiniso</a:t>
            </a:r>
            <a:r>
              <a:rPr lang="en-US" sz="2000" b="1" dirty="0"/>
              <a:t> </a:t>
            </a:r>
            <a:r>
              <a:rPr lang="en-US" sz="2000" b="1" dirty="0" err="1"/>
              <a:t>ayekhona</a:t>
            </a:r>
            <a:r>
              <a:rPr lang="en-US" sz="2000" b="1" dirty="0"/>
              <a:t> </a:t>
            </a:r>
            <a:r>
              <a:rPr lang="en-US" sz="2000" b="1" dirty="0" err="1"/>
              <a:t>kulo</a:t>
            </a:r>
            <a:r>
              <a:rPr lang="en-US" sz="2000" b="1" dirty="0"/>
              <a:t>.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yena</a:t>
            </a:r>
            <a:r>
              <a:rPr lang="en-US" sz="2000" b="1" dirty="0"/>
              <a:t> </a:t>
            </a:r>
            <a:r>
              <a:rPr lang="en-US" sz="2000" b="1" dirty="0" err="1"/>
              <a:t>lowo</a:t>
            </a:r>
            <a:r>
              <a:rPr lang="en-US" sz="2000" b="1" dirty="0"/>
              <a:t> Moya </a:t>
            </a:r>
            <a:r>
              <a:rPr lang="en-US" sz="2000" b="1" dirty="0" err="1"/>
              <a:t>oNgcwele</a:t>
            </a:r>
            <a:r>
              <a:rPr lang="en-US" sz="2000" b="1" dirty="0"/>
              <a:t> </a:t>
            </a:r>
            <a:r>
              <a:rPr lang="en-US" sz="2000" b="1" dirty="0" err="1"/>
              <a:t>unikwe</a:t>
            </a:r>
            <a:r>
              <a:rPr lang="en-US" sz="2000" b="1" dirty="0"/>
              <a:t> </a:t>
            </a:r>
            <a:r>
              <a:rPr lang="en-US" sz="2000" b="1" dirty="0" err="1"/>
              <a:t>thina</a:t>
            </a:r>
            <a:r>
              <a:rPr lang="en-US" sz="2000" b="1" dirty="0"/>
              <a:t> </a:t>
            </a:r>
            <a:r>
              <a:rPr lang="en-US" sz="2000" b="1" dirty="0" err="1"/>
              <a:t>ukuze</a:t>
            </a:r>
            <a:r>
              <a:rPr lang="en-US" sz="2000" b="1" dirty="0"/>
              <a:t> </a:t>
            </a:r>
            <a:r>
              <a:rPr lang="en-US" sz="2000" b="1" dirty="0" err="1"/>
              <a:t>sikwazi</a:t>
            </a:r>
            <a:r>
              <a:rPr lang="en-US" sz="2000" b="1" dirty="0"/>
              <a:t> </a:t>
            </a:r>
            <a:r>
              <a:rPr lang="en-US" sz="2000" b="1" dirty="0" err="1"/>
              <a:t>ukuliqonda</a:t>
            </a:r>
            <a:r>
              <a:rPr lang="en-US" sz="2000" b="1" dirty="0"/>
              <a:t> </a:t>
            </a:r>
            <a:r>
              <a:rPr lang="en-US" sz="2000" b="1" dirty="0" err="1"/>
              <a:t>nathi</a:t>
            </a:r>
            <a:r>
              <a:rPr lang="en-US" sz="2000" b="1" dirty="0"/>
              <a:t>! (</a:t>
            </a:r>
            <a:r>
              <a:rPr lang="en-US" sz="2000" b="1" dirty="0" err="1"/>
              <a:t>Johanw</a:t>
            </a:r>
            <a:r>
              <a:rPr lang="en-US" sz="2000" b="1" dirty="0"/>
              <a:t> 14:26; 16:13).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697834" y="2101099"/>
            <a:ext cx="113579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Lapho</a:t>
            </a:r>
            <a:r>
              <a:rPr lang="en-US" sz="2000" b="1" dirty="0"/>
              <a:t> </a:t>
            </a:r>
            <a:r>
              <a:rPr lang="en-US" sz="2000" b="1" dirty="0" err="1"/>
              <a:t>wayephenya</a:t>
            </a:r>
            <a:r>
              <a:rPr lang="en-US" sz="2000" b="1" dirty="0"/>
              <a:t> </a:t>
            </a:r>
            <a:r>
              <a:rPr lang="en-US" sz="2000" b="1" dirty="0" err="1"/>
              <a:t>amakhasi</a:t>
            </a:r>
            <a:r>
              <a:rPr lang="en-US" sz="2000" b="1" dirty="0"/>
              <a:t> </a:t>
            </a:r>
            <a:r>
              <a:rPr lang="en-US" sz="2000" b="1" dirty="0" err="1"/>
              <a:t>alo</a:t>
            </a:r>
            <a:r>
              <a:rPr lang="en-US" sz="2000" b="1" dirty="0"/>
              <a:t>, </a:t>
            </a:r>
            <a:r>
              <a:rPr lang="en-US" sz="2000" b="1" dirty="0" err="1"/>
              <a:t>wabona</a:t>
            </a:r>
            <a:r>
              <a:rPr lang="en-US" sz="2000" b="1" dirty="0"/>
              <a:t> </a:t>
            </a:r>
            <a:r>
              <a:rPr lang="en-US" sz="2000" b="1" dirty="0" err="1"/>
              <a:t>ukuthi</a:t>
            </a:r>
            <a:r>
              <a:rPr lang="en-US" sz="2000" b="1" dirty="0"/>
              <a:t> </a:t>
            </a:r>
            <a:r>
              <a:rPr lang="en-US" sz="2000" b="1" dirty="0" err="1"/>
              <a:t>kunamandla</a:t>
            </a:r>
            <a:r>
              <a:rPr lang="en-US" sz="2000" b="1" dirty="0"/>
              <a:t> </a:t>
            </a:r>
            <a:r>
              <a:rPr lang="en-US" sz="2000" b="1" dirty="0" err="1"/>
              <a:t>angaphezulu</a:t>
            </a:r>
            <a:r>
              <a:rPr lang="en-US" sz="2000" b="1" dirty="0"/>
              <a:t> </a:t>
            </a:r>
            <a:r>
              <a:rPr lang="en-US" sz="2000" b="1" dirty="0" err="1"/>
              <a:t>ayekhanyisela</a:t>
            </a:r>
            <a:r>
              <a:rPr lang="en-US" sz="2000" b="1" dirty="0"/>
              <a:t> </a:t>
            </a:r>
            <a:r>
              <a:rPr lang="en-US" sz="2000" b="1" dirty="0" err="1"/>
              <a:t>ingqondo</a:t>
            </a:r>
            <a:r>
              <a:rPr lang="en-US" sz="2000" b="1" dirty="0"/>
              <a:t> </a:t>
            </a:r>
            <a:r>
              <a:rPr lang="en-US" sz="2000" b="1" dirty="0" err="1"/>
              <a:t>yakhe</a:t>
            </a:r>
            <a:r>
              <a:rPr lang="en-US" sz="2000" b="1" dirty="0"/>
              <a:t>. </a:t>
            </a:r>
            <a:r>
              <a:rPr lang="en-US" sz="2000" b="1" dirty="0" err="1"/>
              <a:t>Ivangeli</a:t>
            </a:r>
            <a:r>
              <a:rPr lang="en-US" sz="2000" b="1" dirty="0"/>
              <a:t> </a:t>
            </a:r>
            <a:r>
              <a:rPr lang="en-US" sz="2000" b="1" dirty="0" err="1"/>
              <a:t>lalphila</a:t>
            </a:r>
            <a:r>
              <a:rPr lang="en-US" sz="2000" b="1" dirty="0"/>
              <a:t>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lasebenza</a:t>
            </a:r>
            <a:r>
              <a:rPr lang="en-US" sz="2000" b="1" dirty="0"/>
              <a:t>. </a:t>
            </a:r>
            <a:r>
              <a:rPr lang="en-US" sz="2000" b="1" dirty="0" err="1"/>
              <a:t>Amasiko</a:t>
            </a:r>
            <a:r>
              <a:rPr lang="en-US" sz="2000" b="1" dirty="0"/>
              <a:t> </a:t>
            </a:r>
            <a:r>
              <a:rPr lang="en-US" sz="2000" b="1" dirty="0" err="1"/>
              <a:t>obumnyama</a:t>
            </a:r>
            <a:r>
              <a:rPr lang="en-US" sz="2000" b="1" dirty="0"/>
              <a:t> </a:t>
            </a:r>
            <a:r>
              <a:rPr lang="en-US" sz="2000" b="1" dirty="0" err="1"/>
              <a:t>ashabalala</a:t>
            </a:r>
            <a:r>
              <a:rPr lang="en-US" sz="2000" b="1" dirty="0"/>
              <a:t>, </a:t>
            </a:r>
            <a:r>
              <a:rPr lang="en-US" sz="2000" b="1" dirty="0" err="1"/>
              <a:t>nomusa</a:t>
            </a:r>
            <a:r>
              <a:rPr lang="en-US" sz="2000" b="1" dirty="0"/>
              <a:t> </a:t>
            </a:r>
            <a:r>
              <a:rPr lang="en-US" sz="2000" b="1" dirty="0" err="1"/>
              <a:t>kaKristu</a:t>
            </a:r>
            <a:r>
              <a:rPr lang="en-US" sz="2000" b="1" dirty="0"/>
              <a:t> </a:t>
            </a:r>
            <a:r>
              <a:rPr lang="en-US" sz="2000" b="1" dirty="0" err="1"/>
              <a:t>wavuswa</a:t>
            </a:r>
            <a:r>
              <a:rPr lang="en-US" sz="2000" b="1" dirty="0"/>
              <a:t>. </a:t>
            </a:r>
            <a:r>
              <a:rPr lang="en-US" sz="2000" b="1" dirty="0" err="1"/>
              <a:t>Yiwaphi</a:t>
            </a:r>
            <a:r>
              <a:rPr lang="en-US" sz="2000" b="1" dirty="0"/>
              <a:t> </a:t>
            </a:r>
            <a:r>
              <a:rPr lang="en-US" sz="2000" b="1" dirty="0" err="1"/>
              <a:t>lamandla</a:t>
            </a:r>
            <a:r>
              <a:rPr lang="en-US" sz="2000" b="1" dirty="0"/>
              <a:t> </a:t>
            </a:r>
            <a:r>
              <a:rPr lang="en-US" sz="2000" b="1" dirty="0" err="1"/>
              <a:t>akhanyisa</a:t>
            </a:r>
            <a:r>
              <a:rPr lang="en-US" sz="2000" b="1" dirty="0"/>
              <a:t> </a:t>
            </a:r>
            <a:r>
              <a:rPr lang="en-US" sz="2000" b="1" dirty="0" err="1"/>
              <a:t>umqondo</a:t>
            </a:r>
            <a:r>
              <a:rPr lang="en-US" sz="2000" b="1" dirty="0"/>
              <a:t> </a:t>
            </a:r>
            <a:r>
              <a:rPr lang="en-US" sz="2000" b="1" dirty="0" err="1"/>
              <a:t>wakhe</a:t>
            </a:r>
            <a:r>
              <a:rPr lang="en-US" sz="2000" b="1" dirty="0"/>
              <a:t>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0" y="950495"/>
            <a:ext cx="11790947" cy="5135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es-ES" sz="3200" b="1" dirty="0" err="1">
                <a:latin typeface="Constantia" panose="02030602050306030303" pitchFamily="18" charset="0"/>
              </a:rPr>
              <a:t>Ukushunyayelwa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kwezwi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akuyi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kuba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namsebenzi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ngaphandle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kobukhona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obuqhubekayo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kanye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nosizo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lukaMoya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oNgcwele</a:t>
            </a:r>
            <a:r>
              <a:rPr lang="es-ES" sz="3200" b="1" dirty="0">
                <a:latin typeface="Constantia" panose="02030602050306030303" pitchFamily="18" charset="0"/>
              </a:rPr>
              <a:t>. Lona </a:t>
            </a:r>
            <a:r>
              <a:rPr lang="es-ES" sz="3200" b="1" dirty="0" err="1">
                <a:latin typeface="Constantia" panose="02030602050306030303" pitchFamily="18" charset="0"/>
              </a:rPr>
              <a:t>nguyena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yedwa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umfundisi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weqiniso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onekhono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Kuphela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uma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iqiniso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liphelezelwa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enhliziyweni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nguMoya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lingakwazi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ukuvusa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unembeza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liguqule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impilo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Umuntu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angakwazi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ukukhuluma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ngokushiwo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yizwi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likaNkulunkulu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angaba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ngoyejwayele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imiyalo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yalo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kanye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nezithembiso</a:t>
            </a:r>
            <a:r>
              <a:rPr lang="es-ES" sz="3200" b="1" dirty="0">
                <a:latin typeface="Constantia" panose="02030602050306030303" pitchFamily="18" charset="0"/>
              </a:rPr>
              <a:t>; </a:t>
            </a:r>
            <a:r>
              <a:rPr lang="es-ES" sz="3200" b="1" dirty="0" err="1">
                <a:latin typeface="Constantia" panose="02030602050306030303" pitchFamily="18" charset="0"/>
              </a:rPr>
              <a:t>kodwa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uma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uMoya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oNgcwele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engamembuleli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iqiniso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awukho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umphefumulo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oyowela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edwaleni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waphuke</a:t>
            </a:r>
            <a:r>
              <a:rPr lang="es-ES" sz="3200" b="1" dirty="0">
                <a:latin typeface="Constantia" panose="02030602050306030303" pitchFamily="18" charset="0"/>
              </a:rPr>
              <a:t>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8083130" y="5568951"/>
            <a:ext cx="3157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EGW (The Desire of Ages, pg. 671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1136</Words>
  <Application>Microsoft Office PowerPoint</Application>
  <PresentationFormat>Panorámica</PresentationFormat>
  <Paragraphs>86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Aptos</vt:lpstr>
      <vt:lpstr>Comic Sans MS</vt:lpstr>
      <vt:lpstr>Constantia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126</cp:revision>
  <dcterms:created xsi:type="dcterms:W3CDTF">2024-04-13T15:21:38Z</dcterms:created>
  <dcterms:modified xsi:type="dcterms:W3CDTF">2024-04-20T20:41:39Z</dcterms:modified>
</cp:coreProperties>
</file>